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3" r:id="rId5"/>
    <p:sldId id="259" r:id="rId6"/>
    <p:sldId id="260" r:id="rId7"/>
    <p:sldId id="261" r:id="rId8"/>
    <p:sldId id="264" r:id="rId9"/>
    <p:sldId id="262" r:id="rId10"/>
    <p:sldId id="265" r:id="rId1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2468D-1A61-44DB-9F68-F803710DAFBA}" v="47" dt="2022-04-21T09:18:23.564"/>
    <p1510:client id="{0A707681-A790-4FDC-8B21-5F348DBFBDD3}" v="246" dt="2022-04-21T09:25:37.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69E1D-E0C1-4330-86FC-D2B15E49CE3B}" type="doc">
      <dgm:prSet loTypeId="urn:microsoft.com/office/officeart/2018/2/layout/IconCircleList" loCatId="icon" qsTypeId="urn:microsoft.com/office/officeart/2005/8/quickstyle/simple1" qsCatId="simple" csTypeId="urn:microsoft.com/office/officeart/2018/5/colors/Iconchunking_neutralbg_accent5_2" csCatId="accent5" phldr="1"/>
      <dgm:spPr/>
      <dgm:t>
        <a:bodyPr/>
        <a:lstStyle/>
        <a:p>
          <a:endParaRPr lang="en-US"/>
        </a:p>
      </dgm:t>
    </dgm:pt>
    <dgm:pt modelId="{09F92EA1-F245-4BEB-A114-CBC6D001E5B3}">
      <dgm:prSet/>
      <dgm:spPr/>
      <dgm:t>
        <a:bodyPr/>
        <a:lstStyle/>
        <a:p>
          <a:pPr>
            <a:lnSpc>
              <a:spcPct val="100000"/>
            </a:lnSpc>
          </a:pPr>
          <a:r>
            <a:rPr lang="en-US"/>
            <a:t>1. to create a service that the ROS service client node will send the GPS location of the autonomous car and then the ROS service server will send back the current weather status (in Celsius degrees </a:t>
          </a:r>
          <a:r>
            <a:rPr lang="en-US" i="0"/>
            <a:t>°C) </a:t>
          </a:r>
          <a:endParaRPr lang="en-US"/>
        </a:p>
      </dgm:t>
    </dgm:pt>
    <dgm:pt modelId="{198CD754-FDDF-4DE2-97C6-A5B9F71A641D}" type="parTrans" cxnId="{4F72B3DA-4D1B-4AFC-87EA-76EFD3AFF30D}">
      <dgm:prSet/>
      <dgm:spPr/>
      <dgm:t>
        <a:bodyPr/>
        <a:lstStyle/>
        <a:p>
          <a:endParaRPr lang="en-US"/>
        </a:p>
      </dgm:t>
    </dgm:pt>
    <dgm:pt modelId="{425C4FD5-3A13-46B3-9753-F16567F0C6DD}" type="sibTrans" cxnId="{4F72B3DA-4D1B-4AFC-87EA-76EFD3AFF30D}">
      <dgm:prSet/>
      <dgm:spPr/>
      <dgm:t>
        <a:bodyPr/>
        <a:lstStyle/>
        <a:p>
          <a:pPr>
            <a:lnSpc>
              <a:spcPct val="100000"/>
            </a:lnSpc>
          </a:pPr>
          <a:endParaRPr lang="en-US"/>
        </a:p>
      </dgm:t>
    </dgm:pt>
    <dgm:pt modelId="{363B508B-8F95-4D7B-9B05-D6627D1DDD2D}">
      <dgm:prSet/>
      <dgm:spPr/>
      <dgm:t>
        <a:bodyPr/>
        <a:lstStyle/>
        <a:p>
          <a:pPr>
            <a:lnSpc>
              <a:spcPct val="100000"/>
            </a:lnSpc>
          </a:pPr>
          <a:r>
            <a:rPr lang="en-US" dirty="0"/>
            <a:t>2. to create a publisher that the ROS publisher node will send the speed of the autonomous vehicle and then the ROS subscriber node will echo the plate number of the vehicle if it exceeds the speed limit</a:t>
          </a:r>
        </a:p>
      </dgm:t>
    </dgm:pt>
    <dgm:pt modelId="{DE735A94-29B4-474D-8B02-D4A874F678D4}" type="parTrans" cxnId="{3346E3B1-60B5-47BE-8852-B962C0342EF6}">
      <dgm:prSet/>
      <dgm:spPr/>
      <dgm:t>
        <a:bodyPr/>
        <a:lstStyle/>
        <a:p>
          <a:endParaRPr lang="en-US"/>
        </a:p>
      </dgm:t>
    </dgm:pt>
    <dgm:pt modelId="{413BD738-FCCD-4A5A-85AB-7191FF243F78}" type="sibTrans" cxnId="{3346E3B1-60B5-47BE-8852-B962C0342EF6}">
      <dgm:prSet/>
      <dgm:spPr/>
      <dgm:t>
        <a:bodyPr/>
        <a:lstStyle/>
        <a:p>
          <a:pPr>
            <a:lnSpc>
              <a:spcPct val="100000"/>
            </a:lnSpc>
          </a:pPr>
          <a:endParaRPr lang="en-US"/>
        </a:p>
      </dgm:t>
    </dgm:pt>
    <dgm:pt modelId="{5EC144A9-6A6B-4163-8C91-19088C4E5AF9}">
      <dgm:prSet/>
      <dgm:spPr/>
      <dgm:t>
        <a:bodyPr/>
        <a:lstStyle/>
        <a:p>
          <a:pPr>
            <a:lnSpc>
              <a:spcPct val="100000"/>
            </a:lnSpc>
          </a:pPr>
          <a:r>
            <a:rPr lang="en-US" dirty="0"/>
            <a:t>3. to set the speed limit parameter in Kilometers per hour (km/h)  </a:t>
          </a:r>
        </a:p>
      </dgm:t>
    </dgm:pt>
    <dgm:pt modelId="{CB1D48E5-B55E-43A1-A06B-54D81A9E1FFA}" type="parTrans" cxnId="{6C7E94CC-2E98-4E6B-9ED5-919E42B38A71}">
      <dgm:prSet/>
      <dgm:spPr/>
      <dgm:t>
        <a:bodyPr/>
        <a:lstStyle/>
        <a:p>
          <a:endParaRPr lang="en-US"/>
        </a:p>
      </dgm:t>
    </dgm:pt>
    <dgm:pt modelId="{45FC3BE4-4A59-4DC3-84ED-34B1C72FDB43}" type="sibTrans" cxnId="{6C7E94CC-2E98-4E6B-9ED5-919E42B38A71}">
      <dgm:prSet/>
      <dgm:spPr/>
      <dgm:t>
        <a:bodyPr/>
        <a:lstStyle/>
        <a:p>
          <a:pPr>
            <a:lnSpc>
              <a:spcPct val="100000"/>
            </a:lnSpc>
          </a:pPr>
          <a:endParaRPr lang="en-US"/>
        </a:p>
      </dgm:t>
    </dgm:pt>
    <dgm:pt modelId="{C08151EC-7ECA-4979-83FB-861FE22D34FA}">
      <dgm:prSet/>
      <dgm:spPr/>
      <dgm:t>
        <a:bodyPr/>
        <a:lstStyle/>
        <a:p>
          <a:pPr>
            <a:lnSpc>
              <a:spcPct val="100000"/>
            </a:lnSpc>
          </a:pPr>
          <a:r>
            <a:rPr lang="en-US"/>
            <a:t>4. to create a launch file that enables automatic running of the subscriber and publisher nodes</a:t>
          </a:r>
        </a:p>
      </dgm:t>
    </dgm:pt>
    <dgm:pt modelId="{689E3DCA-DBC3-4C13-9499-4D45915E70A5}" type="parTrans" cxnId="{EEEEC73A-1D9F-407B-B83E-54B632F03C9A}">
      <dgm:prSet/>
      <dgm:spPr/>
      <dgm:t>
        <a:bodyPr/>
        <a:lstStyle/>
        <a:p>
          <a:endParaRPr lang="en-US"/>
        </a:p>
      </dgm:t>
    </dgm:pt>
    <dgm:pt modelId="{FBAE542D-34A7-4DE7-B8D9-088F9679B33C}" type="sibTrans" cxnId="{EEEEC73A-1D9F-407B-B83E-54B632F03C9A}">
      <dgm:prSet/>
      <dgm:spPr/>
      <dgm:t>
        <a:bodyPr/>
        <a:lstStyle/>
        <a:p>
          <a:endParaRPr lang="en-US"/>
        </a:p>
      </dgm:t>
    </dgm:pt>
    <dgm:pt modelId="{B3ECE5F6-CE85-435F-9A89-2B25073364FD}" type="pres">
      <dgm:prSet presAssocID="{A3269E1D-E0C1-4330-86FC-D2B15E49CE3B}" presName="root" presStyleCnt="0">
        <dgm:presLayoutVars>
          <dgm:dir/>
          <dgm:resizeHandles val="exact"/>
        </dgm:presLayoutVars>
      </dgm:prSet>
      <dgm:spPr/>
    </dgm:pt>
    <dgm:pt modelId="{01352FF6-5E36-4367-A709-077BC4BAA34E}" type="pres">
      <dgm:prSet presAssocID="{A3269E1D-E0C1-4330-86FC-D2B15E49CE3B}" presName="container" presStyleCnt="0">
        <dgm:presLayoutVars>
          <dgm:dir/>
          <dgm:resizeHandles val="exact"/>
        </dgm:presLayoutVars>
      </dgm:prSet>
      <dgm:spPr/>
    </dgm:pt>
    <dgm:pt modelId="{E541AA3E-0AD7-4686-B941-51E965BF511E}" type="pres">
      <dgm:prSet presAssocID="{09F92EA1-F245-4BEB-A114-CBC6D001E5B3}" presName="compNode" presStyleCnt="0"/>
      <dgm:spPr/>
    </dgm:pt>
    <dgm:pt modelId="{47792D94-E3E3-48BB-8420-71B826BF3BF8}" type="pres">
      <dgm:prSet presAssocID="{09F92EA1-F245-4BEB-A114-CBC6D001E5B3}" presName="iconBgRect" presStyleLbl="bgShp" presStyleIdx="0" presStyleCnt="4"/>
      <dgm:spPr/>
    </dgm:pt>
    <dgm:pt modelId="{49092AD4-D8A3-46FF-A904-CCE0C63EEBDE}" type="pres">
      <dgm:prSet presAssocID="{09F92EA1-F245-4BEB-A114-CBC6D001E5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자동차"/>
        </a:ext>
      </dgm:extLst>
    </dgm:pt>
    <dgm:pt modelId="{678988B8-FDA7-44EE-839C-FD55008884F6}" type="pres">
      <dgm:prSet presAssocID="{09F92EA1-F245-4BEB-A114-CBC6D001E5B3}" presName="spaceRect" presStyleCnt="0"/>
      <dgm:spPr/>
    </dgm:pt>
    <dgm:pt modelId="{D7FF90B6-42C2-408C-80A8-7A05BF58757E}" type="pres">
      <dgm:prSet presAssocID="{09F92EA1-F245-4BEB-A114-CBC6D001E5B3}" presName="textRect" presStyleLbl="revTx" presStyleIdx="0" presStyleCnt="4">
        <dgm:presLayoutVars>
          <dgm:chMax val="1"/>
          <dgm:chPref val="1"/>
        </dgm:presLayoutVars>
      </dgm:prSet>
      <dgm:spPr/>
    </dgm:pt>
    <dgm:pt modelId="{B4E3B00C-E46F-46E7-AB2C-1EC5F6A0D87A}" type="pres">
      <dgm:prSet presAssocID="{425C4FD5-3A13-46B3-9753-F16567F0C6DD}" presName="sibTrans" presStyleLbl="sibTrans2D1" presStyleIdx="0" presStyleCnt="0"/>
      <dgm:spPr/>
    </dgm:pt>
    <dgm:pt modelId="{D3DF54D6-3569-4581-8F89-D2CA4EA7BB89}" type="pres">
      <dgm:prSet presAssocID="{363B508B-8F95-4D7B-9B05-D6627D1DDD2D}" presName="compNode" presStyleCnt="0"/>
      <dgm:spPr/>
    </dgm:pt>
    <dgm:pt modelId="{85466CED-0AE8-441C-8C14-CABCA312FAFC}" type="pres">
      <dgm:prSet presAssocID="{363B508B-8F95-4D7B-9B05-D6627D1DDD2D}" presName="iconBgRect" presStyleLbl="bgShp" presStyleIdx="1" presStyleCnt="4"/>
      <dgm:spPr/>
    </dgm:pt>
    <dgm:pt modelId="{E61F5C26-8514-4357-8A61-1970EFE4A820}" type="pres">
      <dgm:prSet presAssocID="{363B508B-8F95-4D7B-9B05-D6627D1DDD2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9446CCD0-BFC9-4DF8-8DD5-E618D4A52125}" type="pres">
      <dgm:prSet presAssocID="{363B508B-8F95-4D7B-9B05-D6627D1DDD2D}" presName="spaceRect" presStyleCnt="0"/>
      <dgm:spPr/>
    </dgm:pt>
    <dgm:pt modelId="{01E73920-2D02-4DB1-B3D0-429132B5E59E}" type="pres">
      <dgm:prSet presAssocID="{363B508B-8F95-4D7B-9B05-D6627D1DDD2D}" presName="textRect" presStyleLbl="revTx" presStyleIdx="1" presStyleCnt="4">
        <dgm:presLayoutVars>
          <dgm:chMax val="1"/>
          <dgm:chPref val="1"/>
        </dgm:presLayoutVars>
      </dgm:prSet>
      <dgm:spPr/>
    </dgm:pt>
    <dgm:pt modelId="{57BC785D-DBCF-4D34-B859-57C2B90FAA4A}" type="pres">
      <dgm:prSet presAssocID="{413BD738-FCCD-4A5A-85AB-7191FF243F78}" presName="sibTrans" presStyleLbl="sibTrans2D1" presStyleIdx="0" presStyleCnt="0"/>
      <dgm:spPr/>
    </dgm:pt>
    <dgm:pt modelId="{829E158A-0D8C-455D-9000-A808EB4A3CA8}" type="pres">
      <dgm:prSet presAssocID="{5EC144A9-6A6B-4163-8C91-19088C4E5AF9}" presName="compNode" presStyleCnt="0"/>
      <dgm:spPr/>
    </dgm:pt>
    <dgm:pt modelId="{42A8C610-0EAA-402C-B9D1-1E6AC9205DE2}" type="pres">
      <dgm:prSet presAssocID="{5EC144A9-6A6B-4163-8C91-19088C4E5AF9}" presName="iconBgRect" presStyleLbl="bgShp" presStyleIdx="2" presStyleCnt="4"/>
      <dgm:spPr/>
    </dgm:pt>
    <dgm:pt modelId="{D54F7198-D7CF-44BD-A801-01DCCA1E171A}" type="pres">
      <dgm:prSet presAssocID="{5EC144A9-6A6B-4163-8C91-19088C4E5AF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스톱워치"/>
        </a:ext>
      </dgm:extLst>
    </dgm:pt>
    <dgm:pt modelId="{26969248-FE53-446B-B057-D3CDB57280FE}" type="pres">
      <dgm:prSet presAssocID="{5EC144A9-6A6B-4163-8C91-19088C4E5AF9}" presName="spaceRect" presStyleCnt="0"/>
      <dgm:spPr/>
    </dgm:pt>
    <dgm:pt modelId="{5C8CFD51-4425-46CF-9368-65CAEFB34397}" type="pres">
      <dgm:prSet presAssocID="{5EC144A9-6A6B-4163-8C91-19088C4E5AF9}" presName="textRect" presStyleLbl="revTx" presStyleIdx="2" presStyleCnt="4">
        <dgm:presLayoutVars>
          <dgm:chMax val="1"/>
          <dgm:chPref val="1"/>
        </dgm:presLayoutVars>
      </dgm:prSet>
      <dgm:spPr/>
    </dgm:pt>
    <dgm:pt modelId="{DFAA4570-5E66-44E0-B414-A7C9E7A08623}" type="pres">
      <dgm:prSet presAssocID="{45FC3BE4-4A59-4DC3-84ED-34B1C72FDB43}" presName="sibTrans" presStyleLbl="sibTrans2D1" presStyleIdx="0" presStyleCnt="0"/>
      <dgm:spPr/>
    </dgm:pt>
    <dgm:pt modelId="{3622FD6C-DECE-49FC-B623-06D5A1B0515C}" type="pres">
      <dgm:prSet presAssocID="{C08151EC-7ECA-4979-83FB-861FE22D34FA}" presName="compNode" presStyleCnt="0"/>
      <dgm:spPr/>
    </dgm:pt>
    <dgm:pt modelId="{B8F7CA3D-8F78-4490-939A-63AB0E3B47A8}" type="pres">
      <dgm:prSet presAssocID="{C08151EC-7ECA-4979-83FB-861FE22D34FA}" presName="iconBgRect" presStyleLbl="bgShp" presStyleIdx="3" presStyleCnt="4"/>
      <dgm:spPr/>
    </dgm:pt>
    <dgm:pt modelId="{15694CA9-2919-41A8-AB5D-0AA898D9F224}" type="pres">
      <dgm:prSet presAssocID="{C08151EC-7ECA-4979-83FB-861FE22D34F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데이터베이스"/>
        </a:ext>
      </dgm:extLst>
    </dgm:pt>
    <dgm:pt modelId="{4B528AC8-0237-48F4-BEF7-1493333E51A4}" type="pres">
      <dgm:prSet presAssocID="{C08151EC-7ECA-4979-83FB-861FE22D34FA}" presName="spaceRect" presStyleCnt="0"/>
      <dgm:spPr/>
    </dgm:pt>
    <dgm:pt modelId="{1CF9B589-5616-4B8C-B5A2-A0872747C284}" type="pres">
      <dgm:prSet presAssocID="{C08151EC-7ECA-4979-83FB-861FE22D34FA}" presName="textRect" presStyleLbl="revTx" presStyleIdx="3" presStyleCnt="4">
        <dgm:presLayoutVars>
          <dgm:chMax val="1"/>
          <dgm:chPref val="1"/>
        </dgm:presLayoutVars>
      </dgm:prSet>
      <dgm:spPr/>
    </dgm:pt>
  </dgm:ptLst>
  <dgm:cxnLst>
    <dgm:cxn modelId="{FC117303-2BC0-4BA2-8300-4F5C5B96F3B5}" type="presOf" srcId="{5EC144A9-6A6B-4163-8C91-19088C4E5AF9}" destId="{5C8CFD51-4425-46CF-9368-65CAEFB34397}" srcOrd="0" destOrd="0" presId="urn:microsoft.com/office/officeart/2018/2/layout/IconCircleList"/>
    <dgm:cxn modelId="{88CF4F0C-5D55-44F0-B987-DD263638E531}" type="presOf" srcId="{425C4FD5-3A13-46B3-9753-F16567F0C6DD}" destId="{B4E3B00C-E46F-46E7-AB2C-1EC5F6A0D87A}" srcOrd="0" destOrd="0" presId="urn:microsoft.com/office/officeart/2018/2/layout/IconCircleList"/>
    <dgm:cxn modelId="{4F2E9535-6B04-4A7A-8A63-03E45C3EDFC7}" type="presOf" srcId="{413BD738-FCCD-4A5A-85AB-7191FF243F78}" destId="{57BC785D-DBCF-4D34-B859-57C2B90FAA4A}" srcOrd="0" destOrd="0" presId="urn:microsoft.com/office/officeart/2018/2/layout/IconCircleList"/>
    <dgm:cxn modelId="{EEEEC73A-1D9F-407B-B83E-54B632F03C9A}" srcId="{A3269E1D-E0C1-4330-86FC-D2B15E49CE3B}" destId="{C08151EC-7ECA-4979-83FB-861FE22D34FA}" srcOrd="3" destOrd="0" parTransId="{689E3DCA-DBC3-4C13-9499-4D45915E70A5}" sibTransId="{FBAE542D-34A7-4DE7-B8D9-088F9679B33C}"/>
    <dgm:cxn modelId="{3DDA6681-3CA7-4076-9E7A-34EB01BB8E54}" type="presOf" srcId="{C08151EC-7ECA-4979-83FB-861FE22D34FA}" destId="{1CF9B589-5616-4B8C-B5A2-A0872747C284}" srcOrd="0" destOrd="0" presId="urn:microsoft.com/office/officeart/2018/2/layout/IconCircleList"/>
    <dgm:cxn modelId="{14644597-6AA4-4A6F-AE9A-66E17AA1113A}" type="presOf" srcId="{363B508B-8F95-4D7B-9B05-D6627D1DDD2D}" destId="{01E73920-2D02-4DB1-B3D0-429132B5E59E}" srcOrd="0" destOrd="0" presId="urn:microsoft.com/office/officeart/2018/2/layout/IconCircleList"/>
    <dgm:cxn modelId="{3346E3B1-60B5-47BE-8852-B962C0342EF6}" srcId="{A3269E1D-E0C1-4330-86FC-D2B15E49CE3B}" destId="{363B508B-8F95-4D7B-9B05-D6627D1DDD2D}" srcOrd="1" destOrd="0" parTransId="{DE735A94-29B4-474D-8B02-D4A874F678D4}" sibTransId="{413BD738-FCCD-4A5A-85AB-7191FF243F78}"/>
    <dgm:cxn modelId="{A86629BD-1164-4653-876D-7A308990B13E}" type="presOf" srcId="{A3269E1D-E0C1-4330-86FC-D2B15E49CE3B}" destId="{B3ECE5F6-CE85-435F-9A89-2B25073364FD}" srcOrd="0" destOrd="0" presId="urn:microsoft.com/office/officeart/2018/2/layout/IconCircleList"/>
    <dgm:cxn modelId="{6C7E94CC-2E98-4E6B-9ED5-919E42B38A71}" srcId="{A3269E1D-E0C1-4330-86FC-D2B15E49CE3B}" destId="{5EC144A9-6A6B-4163-8C91-19088C4E5AF9}" srcOrd="2" destOrd="0" parTransId="{CB1D48E5-B55E-43A1-A06B-54D81A9E1FFA}" sibTransId="{45FC3BE4-4A59-4DC3-84ED-34B1C72FDB43}"/>
    <dgm:cxn modelId="{4F72B3DA-4D1B-4AFC-87EA-76EFD3AFF30D}" srcId="{A3269E1D-E0C1-4330-86FC-D2B15E49CE3B}" destId="{09F92EA1-F245-4BEB-A114-CBC6D001E5B3}" srcOrd="0" destOrd="0" parTransId="{198CD754-FDDF-4DE2-97C6-A5B9F71A641D}" sibTransId="{425C4FD5-3A13-46B3-9753-F16567F0C6DD}"/>
    <dgm:cxn modelId="{0BF9AEE6-87FB-495E-94CF-733D83444ADC}" type="presOf" srcId="{45FC3BE4-4A59-4DC3-84ED-34B1C72FDB43}" destId="{DFAA4570-5E66-44E0-B414-A7C9E7A08623}" srcOrd="0" destOrd="0" presId="urn:microsoft.com/office/officeart/2018/2/layout/IconCircleList"/>
    <dgm:cxn modelId="{98644EF2-5C8C-4F17-8811-AFC04FABDBB7}" type="presOf" srcId="{09F92EA1-F245-4BEB-A114-CBC6D001E5B3}" destId="{D7FF90B6-42C2-408C-80A8-7A05BF58757E}" srcOrd="0" destOrd="0" presId="urn:microsoft.com/office/officeart/2018/2/layout/IconCircleList"/>
    <dgm:cxn modelId="{4D31F8CC-B599-4BF4-9798-9BD10673E4F3}" type="presParOf" srcId="{B3ECE5F6-CE85-435F-9A89-2B25073364FD}" destId="{01352FF6-5E36-4367-A709-077BC4BAA34E}" srcOrd="0" destOrd="0" presId="urn:microsoft.com/office/officeart/2018/2/layout/IconCircleList"/>
    <dgm:cxn modelId="{2F1AA31E-760D-4050-9034-2993A3777FA6}" type="presParOf" srcId="{01352FF6-5E36-4367-A709-077BC4BAA34E}" destId="{E541AA3E-0AD7-4686-B941-51E965BF511E}" srcOrd="0" destOrd="0" presId="urn:microsoft.com/office/officeart/2018/2/layout/IconCircleList"/>
    <dgm:cxn modelId="{6DDC69FB-119E-465A-95CC-6D6AD7EDFBFE}" type="presParOf" srcId="{E541AA3E-0AD7-4686-B941-51E965BF511E}" destId="{47792D94-E3E3-48BB-8420-71B826BF3BF8}" srcOrd="0" destOrd="0" presId="urn:microsoft.com/office/officeart/2018/2/layout/IconCircleList"/>
    <dgm:cxn modelId="{07AECD7C-0DB0-4049-BF26-4385A68B1FF5}" type="presParOf" srcId="{E541AA3E-0AD7-4686-B941-51E965BF511E}" destId="{49092AD4-D8A3-46FF-A904-CCE0C63EEBDE}" srcOrd="1" destOrd="0" presId="urn:microsoft.com/office/officeart/2018/2/layout/IconCircleList"/>
    <dgm:cxn modelId="{9ED2DDB3-F186-46DE-903E-606EE656A8AB}" type="presParOf" srcId="{E541AA3E-0AD7-4686-B941-51E965BF511E}" destId="{678988B8-FDA7-44EE-839C-FD55008884F6}" srcOrd="2" destOrd="0" presId="urn:microsoft.com/office/officeart/2018/2/layout/IconCircleList"/>
    <dgm:cxn modelId="{E0876BA1-4F01-443D-AB07-7685658F491B}" type="presParOf" srcId="{E541AA3E-0AD7-4686-B941-51E965BF511E}" destId="{D7FF90B6-42C2-408C-80A8-7A05BF58757E}" srcOrd="3" destOrd="0" presId="urn:microsoft.com/office/officeart/2018/2/layout/IconCircleList"/>
    <dgm:cxn modelId="{FD0D7559-AEE6-4588-B19D-F10DEF9D24E9}" type="presParOf" srcId="{01352FF6-5E36-4367-A709-077BC4BAA34E}" destId="{B4E3B00C-E46F-46E7-AB2C-1EC5F6A0D87A}" srcOrd="1" destOrd="0" presId="urn:microsoft.com/office/officeart/2018/2/layout/IconCircleList"/>
    <dgm:cxn modelId="{75F181A7-8858-4789-BC87-9AE9A107FF7D}" type="presParOf" srcId="{01352FF6-5E36-4367-A709-077BC4BAA34E}" destId="{D3DF54D6-3569-4581-8F89-D2CA4EA7BB89}" srcOrd="2" destOrd="0" presId="urn:microsoft.com/office/officeart/2018/2/layout/IconCircleList"/>
    <dgm:cxn modelId="{C2283075-FE30-4820-B1FB-E19FFBECF630}" type="presParOf" srcId="{D3DF54D6-3569-4581-8F89-D2CA4EA7BB89}" destId="{85466CED-0AE8-441C-8C14-CABCA312FAFC}" srcOrd="0" destOrd="0" presId="urn:microsoft.com/office/officeart/2018/2/layout/IconCircleList"/>
    <dgm:cxn modelId="{0624B432-AB5A-4518-AA0E-AEF81ADFD4EE}" type="presParOf" srcId="{D3DF54D6-3569-4581-8F89-D2CA4EA7BB89}" destId="{E61F5C26-8514-4357-8A61-1970EFE4A820}" srcOrd="1" destOrd="0" presId="urn:microsoft.com/office/officeart/2018/2/layout/IconCircleList"/>
    <dgm:cxn modelId="{D3321901-DDE8-4658-8729-2846D48DB5FB}" type="presParOf" srcId="{D3DF54D6-3569-4581-8F89-D2CA4EA7BB89}" destId="{9446CCD0-BFC9-4DF8-8DD5-E618D4A52125}" srcOrd="2" destOrd="0" presId="urn:microsoft.com/office/officeart/2018/2/layout/IconCircleList"/>
    <dgm:cxn modelId="{523209C2-C976-42CD-94C8-818CDF5649FE}" type="presParOf" srcId="{D3DF54D6-3569-4581-8F89-D2CA4EA7BB89}" destId="{01E73920-2D02-4DB1-B3D0-429132B5E59E}" srcOrd="3" destOrd="0" presId="urn:microsoft.com/office/officeart/2018/2/layout/IconCircleList"/>
    <dgm:cxn modelId="{B1D41D60-F346-4B60-AE24-74E5F5F506B8}" type="presParOf" srcId="{01352FF6-5E36-4367-A709-077BC4BAA34E}" destId="{57BC785D-DBCF-4D34-B859-57C2B90FAA4A}" srcOrd="3" destOrd="0" presId="urn:microsoft.com/office/officeart/2018/2/layout/IconCircleList"/>
    <dgm:cxn modelId="{333AAABB-BB63-4AEA-8990-A54608867036}" type="presParOf" srcId="{01352FF6-5E36-4367-A709-077BC4BAA34E}" destId="{829E158A-0D8C-455D-9000-A808EB4A3CA8}" srcOrd="4" destOrd="0" presId="urn:microsoft.com/office/officeart/2018/2/layout/IconCircleList"/>
    <dgm:cxn modelId="{F59CBA94-52F0-4EA2-92F3-48AB79DB91B2}" type="presParOf" srcId="{829E158A-0D8C-455D-9000-A808EB4A3CA8}" destId="{42A8C610-0EAA-402C-B9D1-1E6AC9205DE2}" srcOrd="0" destOrd="0" presId="urn:microsoft.com/office/officeart/2018/2/layout/IconCircleList"/>
    <dgm:cxn modelId="{C1515986-993C-48D3-953B-2FB370D41743}" type="presParOf" srcId="{829E158A-0D8C-455D-9000-A808EB4A3CA8}" destId="{D54F7198-D7CF-44BD-A801-01DCCA1E171A}" srcOrd="1" destOrd="0" presId="urn:microsoft.com/office/officeart/2018/2/layout/IconCircleList"/>
    <dgm:cxn modelId="{0BBA40D7-4A12-4C9D-B417-2E9952956B65}" type="presParOf" srcId="{829E158A-0D8C-455D-9000-A808EB4A3CA8}" destId="{26969248-FE53-446B-B057-D3CDB57280FE}" srcOrd="2" destOrd="0" presId="urn:microsoft.com/office/officeart/2018/2/layout/IconCircleList"/>
    <dgm:cxn modelId="{B6B16A0A-8B75-4D08-91D8-18939F8D8A46}" type="presParOf" srcId="{829E158A-0D8C-455D-9000-A808EB4A3CA8}" destId="{5C8CFD51-4425-46CF-9368-65CAEFB34397}" srcOrd="3" destOrd="0" presId="urn:microsoft.com/office/officeart/2018/2/layout/IconCircleList"/>
    <dgm:cxn modelId="{843F2E98-B3FD-4A8B-BD95-FA654F2D369A}" type="presParOf" srcId="{01352FF6-5E36-4367-A709-077BC4BAA34E}" destId="{DFAA4570-5E66-44E0-B414-A7C9E7A08623}" srcOrd="5" destOrd="0" presId="urn:microsoft.com/office/officeart/2018/2/layout/IconCircleList"/>
    <dgm:cxn modelId="{A4AE8841-CD38-44A5-99AD-CC17505B8A87}" type="presParOf" srcId="{01352FF6-5E36-4367-A709-077BC4BAA34E}" destId="{3622FD6C-DECE-49FC-B623-06D5A1B0515C}" srcOrd="6" destOrd="0" presId="urn:microsoft.com/office/officeart/2018/2/layout/IconCircleList"/>
    <dgm:cxn modelId="{3949CC70-921D-4D8E-ABB4-33F72E9CA368}" type="presParOf" srcId="{3622FD6C-DECE-49FC-B623-06D5A1B0515C}" destId="{B8F7CA3D-8F78-4490-939A-63AB0E3B47A8}" srcOrd="0" destOrd="0" presId="urn:microsoft.com/office/officeart/2018/2/layout/IconCircleList"/>
    <dgm:cxn modelId="{9D1C746A-E039-4FA6-8304-C29D5446FFA8}" type="presParOf" srcId="{3622FD6C-DECE-49FC-B623-06D5A1B0515C}" destId="{15694CA9-2919-41A8-AB5D-0AA898D9F224}" srcOrd="1" destOrd="0" presId="urn:microsoft.com/office/officeart/2018/2/layout/IconCircleList"/>
    <dgm:cxn modelId="{07503803-F225-43AF-908E-3DBA46102BF7}" type="presParOf" srcId="{3622FD6C-DECE-49FC-B623-06D5A1B0515C}" destId="{4B528AC8-0237-48F4-BEF7-1493333E51A4}" srcOrd="2" destOrd="0" presId="urn:microsoft.com/office/officeart/2018/2/layout/IconCircleList"/>
    <dgm:cxn modelId="{678D291B-A172-47BA-AA44-79431DC5E52B}" type="presParOf" srcId="{3622FD6C-DECE-49FC-B623-06D5A1B0515C}" destId="{1CF9B589-5616-4B8C-B5A2-A0872747C28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92D94-E3E3-48BB-8420-71B826BF3BF8}">
      <dsp:nvSpPr>
        <dsp:cNvPr id="0" name=""/>
        <dsp:cNvSpPr/>
      </dsp:nvSpPr>
      <dsp:spPr>
        <a:xfrm>
          <a:off x="135944" y="223303"/>
          <a:ext cx="1296487" cy="12964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92AD4-D8A3-46FF-A904-CCE0C63EEBDE}">
      <dsp:nvSpPr>
        <dsp:cNvPr id="0" name=""/>
        <dsp:cNvSpPr/>
      </dsp:nvSpPr>
      <dsp:spPr>
        <a:xfrm>
          <a:off x="408206" y="495566"/>
          <a:ext cx="751962" cy="751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FF90B6-42C2-408C-80A8-7A05BF58757E}">
      <dsp:nvSpPr>
        <dsp:cNvPr id="0" name=""/>
        <dsp:cNvSpPr/>
      </dsp:nvSpPr>
      <dsp:spPr>
        <a:xfrm>
          <a:off x="1710250" y="223303"/>
          <a:ext cx="3056005" cy="1296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1. to create a service that the ROS service client node will send the GPS location of the autonomous car and then the ROS service server will send back the current weather status (in Celsius degrees </a:t>
          </a:r>
          <a:r>
            <a:rPr lang="en-US" sz="1200" i="0" kern="1200"/>
            <a:t>°C) </a:t>
          </a:r>
          <a:endParaRPr lang="en-US" sz="1200" kern="1200"/>
        </a:p>
      </dsp:txBody>
      <dsp:txXfrm>
        <a:off x="1710250" y="223303"/>
        <a:ext cx="3056005" cy="1296487"/>
      </dsp:txXfrm>
    </dsp:sp>
    <dsp:sp modelId="{85466CED-0AE8-441C-8C14-CABCA312FAFC}">
      <dsp:nvSpPr>
        <dsp:cNvPr id="0" name=""/>
        <dsp:cNvSpPr/>
      </dsp:nvSpPr>
      <dsp:spPr>
        <a:xfrm>
          <a:off x="5298741" y="223303"/>
          <a:ext cx="1296487" cy="12964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F5C26-8514-4357-8A61-1970EFE4A820}">
      <dsp:nvSpPr>
        <dsp:cNvPr id="0" name=""/>
        <dsp:cNvSpPr/>
      </dsp:nvSpPr>
      <dsp:spPr>
        <a:xfrm>
          <a:off x="5571004" y="495566"/>
          <a:ext cx="751962" cy="751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E73920-2D02-4DB1-B3D0-429132B5E59E}">
      <dsp:nvSpPr>
        <dsp:cNvPr id="0" name=""/>
        <dsp:cNvSpPr/>
      </dsp:nvSpPr>
      <dsp:spPr>
        <a:xfrm>
          <a:off x="6873047" y="223303"/>
          <a:ext cx="3056005" cy="1296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2. to create a publisher that the ROS publisher node will send the speed of the autonomous vehicle and then the ROS subscriber node will echo the plate number of the vehicle if it exceeds the speed limit</a:t>
          </a:r>
        </a:p>
      </dsp:txBody>
      <dsp:txXfrm>
        <a:off x="6873047" y="223303"/>
        <a:ext cx="3056005" cy="1296487"/>
      </dsp:txXfrm>
    </dsp:sp>
    <dsp:sp modelId="{42A8C610-0EAA-402C-B9D1-1E6AC9205DE2}">
      <dsp:nvSpPr>
        <dsp:cNvPr id="0" name=""/>
        <dsp:cNvSpPr/>
      </dsp:nvSpPr>
      <dsp:spPr>
        <a:xfrm>
          <a:off x="135944" y="2142355"/>
          <a:ext cx="1296487" cy="12964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F7198-D7CF-44BD-A801-01DCCA1E171A}">
      <dsp:nvSpPr>
        <dsp:cNvPr id="0" name=""/>
        <dsp:cNvSpPr/>
      </dsp:nvSpPr>
      <dsp:spPr>
        <a:xfrm>
          <a:off x="408206" y="2414618"/>
          <a:ext cx="751962" cy="751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8CFD51-4425-46CF-9368-65CAEFB34397}">
      <dsp:nvSpPr>
        <dsp:cNvPr id="0" name=""/>
        <dsp:cNvSpPr/>
      </dsp:nvSpPr>
      <dsp:spPr>
        <a:xfrm>
          <a:off x="1710250" y="2142355"/>
          <a:ext cx="3056005" cy="1296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3. to set the speed limit parameter in Kilometers per hour (km/h)  </a:t>
          </a:r>
        </a:p>
      </dsp:txBody>
      <dsp:txXfrm>
        <a:off x="1710250" y="2142355"/>
        <a:ext cx="3056005" cy="1296487"/>
      </dsp:txXfrm>
    </dsp:sp>
    <dsp:sp modelId="{B8F7CA3D-8F78-4490-939A-63AB0E3B47A8}">
      <dsp:nvSpPr>
        <dsp:cNvPr id="0" name=""/>
        <dsp:cNvSpPr/>
      </dsp:nvSpPr>
      <dsp:spPr>
        <a:xfrm>
          <a:off x="5298741" y="2142355"/>
          <a:ext cx="1296487" cy="12964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694CA9-2919-41A8-AB5D-0AA898D9F224}">
      <dsp:nvSpPr>
        <dsp:cNvPr id="0" name=""/>
        <dsp:cNvSpPr/>
      </dsp:nvSpPr>
      <dsp:spPr>
        <a:xfrm>
          <a:off x="5571004" y="2414618"/>
          <a:ext cx="751962" cy="7519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F9B589-5616-4B8C-B5A2-A0872747C284}">
      <dsp:nvSpPr>
        <dsp:cNvPr id="0" name=""/>
        <dsp:cNvSpPr/>
      </dsp:nvSpPr>
      <dsp:spPr>
        <a:xfrm>
          <a:off x="6873047" y="2142355"/>
          <a:ext cx="3056005" cy="1296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4. to create a launch file that enables automatic running of the subscriber and publisher nodes</a:t>
          </a:r>
        </a:p>
      </dsp:txBody>
      <dsp:txXfrm>
        <a:off x="6873047" y="2142355"/>
        <a:ext cx="3056005" cy="129648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8:35:27.181"/>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9:19:53.443"/>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9:17:59.040"/>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8:49:43.597"/>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9:22:27.404"/>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9:18:12.488"/>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9:25:19.043"/>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April 21, 2022</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‹nr.›</a:t>
            </a:fld>
            <a:endParaRPr lang="en-US"/>
          </a:p>
        </p:txBody>
      </p:sp>
    </p:spTree>
    <p:extLst>
      <p:ext uri="{BB962C8B-B14F-4D97-AF65-F5344CB8AC3E}">
        <p14:creationId xmlns:p14="http://schemas.microsoft.com/office/powerpoint/2010/main" val="556071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April 21, 2022</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‹nr.›</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9824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April 21, 2022</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‹nr.›</a:t>
            </a:fld>
            <a:endParaRPr lang="en-US"/>
          </a:p>
        </p:txBody>
      </p:sp>
    </p:spTree>
    <p:extLst>
      <p:ext uri="{BB962C8B-B14F-4D97-AF65-F5344CB8AC3E}">
        <p14:creationId xmlns:p14="http://schemas.microsoft.com/office/powerpoint/2010/main" val="3666896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April 21, 2022</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‹nr.›</a:t>
            </a:fld>
            <a:endParaRPr lang="en-US"/>
          </a:p>
        </p:txBody>
      </p:sp>
    </p:spTree>
    <p:extLst>
      <p:ext uri="{BB962C8B-B14F-4D97-AF65-F5344CB8AC3E}">
        <p14:creationId xmlns:p14="http://schemas.microsoft.com/office/powerpoint/2010/main" val="2628830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April 21, 2022</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‹nr.›</a:t>
            </a:fld>
            <a:endParaRPr lang="en-US"/>
          </a:p>
        </p:txBody>
      </p:sp>
    </p:spTree>
    <p:extLst>
      <p:ext uri="{BB962C8B-B14F-4D97-AF65-F5344CB8AC3E}">
        <p14:creationId xmlns:p14="http://schemas.microsoft.com/office/powerpoint/2010/main" val="2911569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April 21, 2022</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‹nr.›</a:t>
            </a:fld>
            <a:endParaRPr lang="en-US" dirty="0"/>
          </a:p>
        </p:txBody>
      </p:sp>
    </p:spTree>
    <p:extLst>
      <p:ext uri="{BB962C8B-B14F-4D97-AF65-F5344CB8AC3E}">
        <p14:creationId xmlns:p14="http://schemas.microsoft.com/office/powerpoint/2010/main" val="3291309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April 21, 2022</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‹nr.›</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9993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April 21, 2022</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‹nr.›</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795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April 21, 2022</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‹nr.›</a:t>
            </a:fld>
            <a:endParaRPr lang="en-US"/>
          </a:p>
        </p:txBody>
      </p:sp>
    </p:spTree>
    <p:extLst>
      <p:ext uri="{BB962C8B-B14F-4D97-AF65-F5344CB8AC3E}">
        <p14:creationId xmlns:p14="http://schemas.microsoft.com/office/powerpoint/2010/main" val="2901331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April 21, 2022</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‹nr.›</a:t>
            </a:fld>
            <a:endParaRPr lang="en-US"/>
          </a:p>
        </p:txBody>
      </p:sp>
    </p:spTree>
    <p:extLst>
      <p:ext uri="{BB962C8B-B14F-4D97-AF65-F5344CB8AC3E}">
        <p14:creationId xmlns:p14="http://schemas.microsoft.com/office/powerpoint/2010/main" val="3575160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April 21, 2022</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‹nr.›</a:t>
            </a:fld>
            <a:endParaRPr lang="en-US"/>
          </a:p>
        </p:txBody>
      </p:sp>
    </p:spTree>
    <p:extLst>
      <p:ext uri="{BB962C8B-B14F-4D97-AF65-F5344CB8AC3E}">
        <p14:creationId xmlns:p14="http://schemas.microsoft.com/office/powerpoint/2010/main" val="1407194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lIns="109728" tIns="109728" rIns="109728" bIns="91440" anchor="ctr"/>
          <a:lstStyle>
            <a:lvl1pPr algn="l">
              <a:defRPr sz="950" cap="none" spc="150" baseline="0">
                <a:solidFill>
                  <a:schemeClr val="tx1">
                    <a:lumMod val="85000"/>
                    <a:lumOff val="15000"/>
                  </a:schemeClr>
                </a:solidFill>
                <a:latin typeface="+mn-lt"/>
              </a:defRPr>
            </a:lvl1pPr>
          </a:lstStyle>
          <a:p>
            <a:fld id="{A33960BD-7AC1-4217-9611-AAA56D3EE38F}" type="datetime4">
              <a:rPr lang="en-US" smtClean="0"/>
              <a:pPr/>
              <a:t>April 21, 2022</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lIns="109728" tIns="109728" rIns="109728" bIns="91440" anchor="ctr"/>
          <a:lstStyle>
            <a:lvl1pPr algn="r">
              <a:defRPr sz="950" cap="none" spc="15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lIns="109728" tIns="109728" rIns="109728" bIns="91440" anchor="ctr"/>
          <a:lstStyle>
            <a:lvl1pPr algn="ctr">
              <a:defRPr sz="1600">
                <a:solidFill>
                  <a:schemeClr val="tx1">
                    <a:lumMod val="85000"/>
                    <a:lumOff val="15000"/>
                  </a:schemeClr>
                </a:solidFill>
                <a:latin typeface="+mn-lt"/>
              </a:defRPr>
            </a:lvl1pPr>
          </a:lstStyle>
          <a:p>
            <a:fld id="{9D4AEF59-F28E-467C-9EA3-92D1CFAD475A}" type="slidenum">
              <a:rPr lang="en-US" smtClean="0"/>
              <a:pPr/>
              <a:t>‹nr.›</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66452279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10000"/>
        </a:lnSpc>
        <a:spcBef>
          <a:spcPct val="0"/>
        </a:spcBef>
        <a:buNone/>
        <a:defRPr sz="2800" kern="1200" cap="none" spc="17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14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14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14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14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14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9aEjZ8KvPIk?feature=oembed" TargetMode="External"/><Relationship Id="rId6" Type="http://schemas.openxmlformats.org/officeDocument/2006/relationships/image" Target="../media/image16.jpeg"/><Relationship Id="rId5" Type="http://schemas.openxmlformats.org/officeDocument/2006/relationships/image" Target="../media/image14.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fG2fLT2cqWU?feature=oembed" TargetMode="External"/><Relationship Id="rId6" Type="http://schemas.openxmlformats.org/officeDocument/2006/relationships/image" Target="../media/image21.jpeg"/><Relationship Id="rId5" Type="http://schemas.openxmlformats.org/officeDocument/2006/relationships/image" Target="../media/image14.png"/><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E1C9F1-A010-4152-BDBB-49F2DD33E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비디오 3">
            <a:extLst>
              <a:ext uri="{FF2B5EF4-FFF2-40B4-BE49-F238E27FC236}">
                <a16:creationId xmlns:a16="http://schemas.microsoft.com/office/drawing/2014/main" id="{304A9079-2B4B-B5D7-D8B5-DB0F527ACE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1" y="0"/>
            <a:ext cx="12191979" cy="6857999"/>
          </a:xfrm>
          <a:prstGeom prst="rect">
            <a:avLst/>
          </a:prstGeom>
        </p:spPr>
      </p:pic>
      <p:sp useBgFill="1">
        <p:nvSpPr>
          <p:cNvPr id="11" name="Freeform: Shape 10">
            <a:extLst>
              <a:ext uri="{FF2B5EF4-FFF2-40B4-BE49-F238E27FC236}">
                <a16:creationId xmlns:a16="http://schemas.microsoft.com/office/drawing/2014/main" id="{184D4F00-53F5-4F7F-AFDA-4F20F0A4B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5"/>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072BFF3C-EA2F-4505-B609-BF3FC520B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1"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제목 1">
            <a:extLst>
              <a:ext uri="{FF2B5EF4-FFF2-40B4-BE49-F238E27FC236}">
                <a16:creationId xmlns:a16="http://schemas.microsoft.com/office/drawing/2014/main" id="{142720A9-7F8C-4034-AB43-954AF39744D0}"/>
              </a:ext>
            </a:extLst>
          </p:cNvPr>
          <p:cNvSpPr>
            <a:spLocks noGrp="1"/>
          </p:cNvSpPr>
          <p:nvPr>
            <p:ph type="ctrTitle"/>
          </p:nvPr>
        </p:nvSpPr>
        <p:spPr>
          <a:xfrm>
            <a:off x="893927" y="1356446"/>
            <a:ext cx="3002509" cy="2359056"/>
          </a:xfrm>
        </p:spPr>
        <p:txBody>
          <a:bodyPr>
            <a:normAutofit/>
          </a:bodyPr>
          <a:lstStyle/>
          <a:p>
            <a:r>
              <a:rPr lang="en-US" altLang="ko-KR"/>
              <a:t>Smart Mobility Service </a:t>
            </a:r>
            <a:endParaRPr lang="ko-KR" altLang="en-US" dirty="0"/>
          </a:p>
        </p:txBody>
      </p:sp>
      <p:sp>
        <p:nvSpPr>
          <p:cNvPr id="3" name="부제목 2">
            <a:extLst>
              <a:ext uri="{FF2B5EF4-FFF2-40B4-BE49-F238E27FC236}">
                <a16:creationId xmlns:a16="http://schemas.microsoft.com/office/drawing/2014/main" id="{0EFFAC18-F608-40E9-A437-872ED2DC6002}"/>
              </a:ext>
            </a:extLst>
          </p:cNvPr>
          <p:cNvSpPr>
            <a:spLocks noGrp="1"/>
          </p:cNvSpPr>
          <p:nvPr>
            <p:ph type="subTitle" idx="1"/>
          </p:nvPr>
        </p:nvSpPr>
        <p:spPr>
          <a:xfrm>
            <a:off x="1039603" y="3853485"/>
            <a:ext cx="3002509" cy="399299"/>
          </a:xfrm>
        </p:spPr>
        <p:txBody>
          <a:bodyPr lIns="109728" tIns="109728" rIns="109728" bIns="91440" anchor="t">
            <a:noAutofit/>
          </a:bodyPr>
          <a:lstStyle/>
          <a:p>
            <a:pPr>
              <a:lnSpc>
                <a:spcPct val="90000"/>
              </a:lnSpc>
            </a:pPr>
            <a:r>
              <a:rPr lang="en-US" altLang="ko-KR" sz="1800">
                <a:ea typeface="Batang"/>
              </a:rPr>
              <a:t>Midterm Assignment</a:t>
            </a:r>
          </a:p>
        </p:txBody>
      </p:sp>
      <p:sp>
        <p:nvSpPr>
          <p:cNvPr id="15" name="Rectangle 6">
            <a:extLst>
              <a:ext uri="{FF2B5EF4-FFF2-40B4-BE49-F238E27FC236}">
                <a16:creationId xmlns:a16="http://schemas.microsoft.com/office/drawing/2014/main" id="{E24E5D46-0D63-409C-B1CB-09DDD9100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5860" y="500513"/>
            <a:ext cx="1464561" cy="4771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130698-A441-3C19-5F90-68C9BA54D8CF}"/>
              </a:ext>
            </a:extLst>
          </p:cNvPr>
          <p:cNvSpPr txBox="1"/>
          <p:nvPr/>
        </p:nvSpPr>
        <p:spPr>
          <a:xfrm>
            <a:off x="4993343" y="6035488"/>
            <a:ext cx="3695699" cy="707886"/>
          </a:xfrm>
          <a:prstGeom prst="rect">
            <a:avLst/>
          </a:prstGeom>
          <a:solidFill>
            <a:schemeClr val="tx2">
              <a:lumMod val="50000"/>
              <a:lumOff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ea typeface="Microsoft GothicNeo Light"/>
                <a:cs typeface="Microsoft GothicNeo Light"/>
              </a:rPr>
              <a:t>Johanna Catharina 12200070</a:t>
            </a:r>
          </a:p>
          <a:p>
            <a:r>
              <a:rPr lang="en-GB" sz="2000">
                <a:ea typeface="Microsoft GothicNeo Light"/>
                <a:cs typeface="Microsoft GothicNeo Light"/>
              </a:rPr>
              <a:t>Gulzhan Isaeva 12194812</a:t>
            </a:r>
          </a:p>
        </p:txBody>
      </p:sp>
    </p:spTree>
    <p:extLst>
      <p:ext uri="{BB962C8B-B14F-4D97-AF65-F5344CB8AC3E}">
        <p14:creationId xmlns:p14="http://schemas.microsoft.com/office/powerpoint/2010/main" val="82317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30"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30"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31" name="Rectangle 1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Yellow and blue symbols">
            <a:extLst>
              <a:ext uri="{FF2B5EF4-FFF2-40B4-BE49-F238E27FC236}">
                <a16:creationId xmlns:a16="http://schemas.microsoft.com/office/drawing/2014/main" id="{91924C66-1E86-C21D-525E-49CE6BAAF600}"/>
              </a:ext>
            </a:extLst>
          </p:cNvPr>
          <p:cNvPicPr>
            <a:picLocks noChangeAspect="1"/>
          </p:cNvPicPr>
          <p:nvPr/>
        </p:nvPicPr>
        <p:blipFill rotWithShape="1">
          <a:blip r:embed="rId5"/>
          <a:srcRect t="12968" r="-2" b="13515"/>
          <a:stretch/>
        </p:blipFill>
        <p:spPr>
          <a:xfrm>
            <a:off x="20" y="10"/>
            <a:ext cx="12191979" cy="6857989"/>
          </a:xfrm>
          <a:prstGeom prst="rect">
            <a:avLst/>
          </a:prstGeom>
        </p:spPr>
      </p:pic>
      <p:sp>
        <p:nvSpPr>
          <p:cNvPr id="33" name="Rectangle 14">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F36EC-6017-454F-FF70-7847927455C2}"/>
              </a:ext>
            </a:extLst>
          </p:cNvPr>
          <p:cNvSpPr>
            <a:spLocks noGrp="1"/>
          </p:cNvSpPr>
          <p:nvPr>
            <p:ph type="title"/>
          </p:nvPr>
        </p:nvSpPr>
        <p:spPr>
          <a:xfrm>
            <a:off x="1897040" y="1122362"/>
            <a:ext cx="8376514" cy="2494295"/>
          </a:xfrm>
        </p:spPr>
        <p:txBody>
          <a:bodyPr vert="horz" lIns="91440" tIns="45720" rIns="91440" bIns="45720" rtlCol="0" anchor="b">
            <a:normAutofit/>
          </a:bodyPr>
          <a:lstStyle/>
          <a:p>
            <a:pPr algn="ctr"/>
            <a:r>
              <a:rPr lang="en-US" cap="all" spc="600">
                <a:solidFill>
                  <a:srgbClr val="FFFFFF"/>
                </a:solidFill>
              </a:rPr>
              <a:t>Thank you!</a:t>
            </a:r>
          </a:p>
        </p:txBody>
      </p:sp>
      <p:sp>
        <p:nvSpPr>
          <p:cNvPr id="3" name="Content Placeholder 2">
            <a:extLst>
              <a:ext uri="{FF2B5EF4-FFF2-40B4-BE49-F238E27FC236}">
                <a16:creationId xmlns:a16="http://schemas.microsoft.com/office/drawing/2014/main" id="{567D6F55-9E96-ED65-284B-FE926FAE8005}"/>
              </a:ext>
            </a:extLst>
          </p:cNvPr>
          <p:cNvSpPr>
            <a:spLocks noGrp="1"/>
          </p:cNvSpPr>
          <p:nvPr>
            <p:ph idx="1"/>
          </p:nvPr>
        </p:nvSpPr>
        <p:spPr>
          <a:xfrm>
            <a:off x="3029803" y="3772789"/>
            <a:ext cx="6141493" cy="1215470"/>
          </a:xfrm>
        </p:spPr>
        <p:txBody>
          <a:bodyPr vert="horz" lIns="91440" tIns="45720" rIns="91440" bIns="45720" rtlCol="0">
            <a:normAutofit/>
          </a:bodyPr>
          <a:lstStyle/>
          <a:p>
            <a:pPr marL="0" indent="0" algn="ctr">
              <a:lnSpc>
                <a:spcPct val="100000"/>
              </a:lnSpc>
              <a:buNone/>
            </a:pPr>
            <a:r>
              <a:rPr lang="en-US" spc="160">
                <a:solidFill>
                  <a:srgbClr val="FFFFFF"/>
                </a:solidFill>
              </a:rPr>
              <a:t>Q&amp;A</a:t>
            </a:r>
          </a:p>
        </p:txBody>
      </p:sp>
      <p:sp useBgFill="1">
        <p:nvSpPr>
          <p:cNvPr id="34" name="Freeform: Shape 16">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8">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Freeform: Shape 20">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2">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67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F584D22-CD28-4363-A679-ACA953A2A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B0E491B-5098-4794-9326-BC6DB4755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2992"/>
            <a:ext cx="12193149" cy="2344739"/>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2344739">
                <a:moveTo>
                  <a:pt x="1148" y="0"/>
                </a:moveTo>
                <a:lnTo>
                  <a:pt x="12193148" y="0"/>
                </a:lnTo>
                <a:cubicBezTo>
                  <a:pt x="12193148" y="193246"/>
                  <a:pt x="12193149" y="386493"/>
                  <a:pt x="12193149" y="579739"/>
                </a:cubicBezTo>
                <a:lnTo>
                  <a:pt x="12185986" y="584189"/>
                </a:lnTo>
                <a:cubicBezTo>
                  <a:pt x="12156393" y="577430"/>
                  <a:pt x="12176978" y="588328"/>
                  <a:pt x="12156363" y="597366"/>
                </a:cubicBezTo>
                <a:cubicBezTo>
                  <a:pt x="12172308" y="611308"/>
                  <a:pt x="12127905" y="602876"/>
                  <a:pt x="12139215" y="623179"/>
                </a:cubicBezTo>
                <a:cubicBezTo>
                  <a:pt x="12135103" y="624180"/>
                  <a:pt x="12130766" y="624512"/>
                  <a:pt x="12126327" y="624690"/>
                </a:cubicBezTo>
                <a:lnTo>
                  <a:pt x="12124007" y="624794"/>
                </a:lnTo>
                <a:lnTo>
                  <a:pt x="12116854" y="628608"/>
                </a:lnTo>
                <a:lnTo>
                  <a:pt x="12099497" y="628139"/>
                </a:lnTo>
                <a:cubicBezTo>
                  <a:pt x="12095162" y="629804"/>
                  <a:pt x="12090978" y="632365"/>
                  <a:pt x="12087073" y="636341"/>
                </a:cubicBezTo>
                <a:cubicBezTo>
                  <a:pt x="12078890" y="656743"/>
                  <a:pt x="12040481" y="653846"/>
                  <a:pt x="12031073" y="680009"/>
                </a:cubicBezTo>
                <a:cubicBezTo>
                  <a:pt x="12026399" y="688254"/>
                  <a:pt x="12004497" y="705355"/>
                  <a:pt x="11995833" y="703458"/>
                </a:cubicBezTo>
                <a:cubicBezTo>
                  <a:pt x="11990333" y="705967"/>
                  <a:pt x="11986699" y="712045"/>
                  <a:pt x="11979717" y="708161"/>
                </a:cubicBezTo>
                <a:cubicBezTo>
                  <a:pt x="11970382" y="704240"/>
                  <a:pt x="11963763" y="727262"/>
                  <a:pt x="11959046" y="717558"/>
                </a:cubicBezTo>
                <a:lnTo>
                  <a:pt x="11920454" y="730883"/>
                </a:lnTo>
                <a:cubicBezTo>
                  <a:pt x="11919152" y="737943"/>
                  <a:pt x="11912619" y="740145"/>
                  <a:pt x="11903656" y="742426"/>
                </a:cubicBezTo>
                <a:lnTo>
                  <a:pt x="11895048" y="744791"/>
                </a:lnTo>
                <a:lnTo>
                  <a:pt x="11891968" y="755729"/>
                </a:lnTo>
                <a:cubicBezTo>
                  <a:pt x="11881074" y="746401"/>
                  <a:pt x="11884523" y="777742"/>
                  <a:pt x="11870776" y="777816"/>
                </a:cubicBezTo>
                <a:lnTo>
                  <a:pt x="11813376" y="797659"/>
                </a:lnTo>
                <a:lnTo>
                  <a:pt x="11590693" y="963777"/>
                </a:lnTo>
                <a:cubicBezTo>
                  <a:pt x="11550201" y="990714"/>
                  <a:pt x="11542649" y="940770"/>
                  <a:pt x="11506817" y="1033623"/>
                </a:cubicBezTo>
                <a:cubicBezTo>
                  <a:pt x="11450023" y="1089460"/>
                  <a:pt x="11337127" y="1190174"/>
                  <a:pt x="11280332" y="1223571"/>
                </a:cubicBezTo>
                <a:cubicBezTo>
                  <a:pt x="11267547" y="1231171"/>
                  <a:pt x="11229147" y="1296589"/>
                  <a:pt x="11228309" y="1276236"/>
                </a:cubicBezTo>
                <a:cubicBezTo>
                  <a:pt x="11223950" y="1278203"/>
                  <a:pt x="11220761" y="1277680"/>
                  <a:pt x="11218087" y="1275961"/>
                </a:cubicBezTo>
                <a:lnTo>
                  <a:pt x="11217184" y="1275018"/>
                </a:lnTo>
                <a:lnTo>
                  <a:pt x="11188885" y="1292383"/>
                </a:lnTo>
                <a:lnTo>
                  <a:pt x="11184501" y="1292525"/>
                </a:lnTo>
                <a:lnTo>
                  <a:pt x="11166854" y="1306612"/>
                </a:lnTo>
                <a:lnTo>
                  <a:pt x="11157311" y="1312414"/>
                </a:lnTo>
                <a:lnTo>
                  <a:pt x="11155496" y="1317097"/>
                </a:lnTo>
                <a:cubicBezTo>
                  <a:pt x="11153045" y="1320465"/>
                  <a:pt x="11148902" y="1323112"/>
                  <a:pt x="11140961" y="1324115"/>
                </a:cubicBezTo>
                <a:lnTo>
                  <a:pt x="11138961" y="1323772"/>
                </a:lnTo>
                <a:lnTo>
                  <a:pt x="11128208" y="1333832"/>
                </a:lnTo>
                <a:cubicBezTo>
                  <a:pt x="11124962" y="1337814"/>
                  <a:pt x="11122359" y="1342287"/>
                  <a:pt x="11120691" y="1347424"/>
                </a:cubicBezTo>
                <a:cubicBezTo>
                  <a:pt x="11081770" y="1370685"/>
                  <a:pt x="10952581" y="1444106"/>
                  <a:pt x="10894683" y="1473399"/>
                </a:cubicBezTo>
                <a:cubicBezTo>
                  <a:pt x="10861781" y="1488434"/>
                  <a:pt x="10817803" y="1508886"/>
                  <a:pt x="10773300" y="1523191"/>
                </a:cubicBezTo>
                <a:cubicBezTo>
                  <a:pt x="10733414" y="1567419"/>
                  <a:pt x="10677791" y="1526735"/>
                  <a:pt x="10627668" y="1559229"/>
                </a:cubicBezTo>
                <a:cubicBezTo>
                  <a:pt x="10590276" y="1542103"/>
                  <a:pt x="10613693" y="1562282"/>
                  <a:pt x="10581895" y="1568689"/>
                </a:cubicBezTo>
                <a:cubicBezTo>
                  <a:pt x="10597733" y="1591656"/>
                  <a:pt x="10540912" y="1568241"/>
                  <a:pt x="10547790" y="1598423"/>
                </a:cubicBezTo>
                <a:cubicBezTo>
                  <a:pt x="10541784" y="1598632"/>
                  <a:pt x="10535750" y="1597886"/>
                  <a:pt x="10529643" y="1596907"/>
                </a:cubicBezTo>
                <a:lnTo>
                  <a:pt x="10526446" y="1596411"/>
                </a:lnTo>
                <a:lnTo>
                  <a:pt x="10515129" y="1599537"/>
                </a:lnTo>
                <a:lnTo>
                  <a:pt x="10491735" y="1594156"/>
                </a:lnTo>
                <a:cubicBezTo>
                  <a:pt x="10485147" y="1595190"/>
                  <a:pt x="10478389" y="1597459"/>
                  <a:pt x="10471418" y="1601693"/>
                </a:cubicBezTo>
                <a:cubicBezTo>
                  <a:pt x="10451763" y="1626665"/>
                  <a:pt x="10400774" y="1612276"/>
                  <a:pt x="10377042" y="1644598"/>
                </a:cubicBezTo>
                <a:cubicBezTo>
                  <a:pt x="10367240" y="1654315"/>
                  <a:pt x="10330319" y="1671126"/>
                  <a:pt x="10319338" y="1666221"/>
                </a:cubicBezTo>
                <a:cubicBezTo>
                  <a:pt x="10310813" y="1668060"/>
                  <a:pt x="10303331" y="1675173"/>
                  <a:pt x="10295467" y="1668079"/>
                </a:cubicBezTo>
                <a:cubicBezTo>
                  <a:pt x="10284420" y="1660290"/>
                  <a:pt x="10265794" y="1689186"/>
                  <a:pt x="10263443" y="1674948"/>
                </a:cubicBezTo>
                <a:lnTo>
                  <a:pt x="10205418" y="1682149"/>
                </a:lnTo>
                <a:cubicBezTo>
                  <a:pt x="10200696" y="1691209"/>
                  <a:pt x="10190895" y="1692356"/>
                  <a:pt x="10177759" y="1692943"/>
                </a:cubicBezTo>
                <a:lnTo>
                  <a:pt x="10165070" y="1693739"/>
                </a:lnTo>
                <a:lnTo>
                  <a:pt x="10156308" y="1707487"/>
                </a:lnTo>
                <a:cubicBezTo>
                  <a:pt x="10145406" y="1692057"/>
                  <a:pt x="10136981" y="1734810"/>
                  <a:pt x="10118267" y="1731142"/>
                </a:cubicBezTo>
                <a:lnTo>
                  <a:pt x="10083317" y="1743296"/>
                </a:lnTo>
                <a:cubicBezTo>
                  <a:pt x="10075718" y="1741227"/>
                  <a:pt x="10048011" y="1742555"/>
                  <a:pt x="10040388" y="1741632"/>
                </a:cubicBezTo>
                <a:cubicBezTo>
                  <a:pt x="9999609" y="1751733"/>
                  <a:pt x="9985545" y="1752223"/>
                  <a:pt x="9961167" y="1757147"/>
                </a:cubicBezTo>
                <a:cubicBezTo>
                  <a:pt x="9920131" y="1757289"/>
                  <a:pt x="9889892" y="1754090"/>
                  <a:pt x="9848940" y="1763915"/>
                </a:cubicBezTo>
                <a:lnTo>
                  <a:pt x="9729457" y="1784122"/>
                </a:lnTo>
                <a:cubicBezTo>
                  <a:pt x="9676207" y="1774536"/>
                  <a:pt x="9631235" y="1799759"/>
                  <a:pt x="9613704" y="1812371"/>
                </a:cubicBezTo>
                <a:cubicBezTo>
                  <a:pt x="9548152" y="1826647"/>
                  <a:pt x="9410970" y="1863993"/>
                  <a:pt x="9338590" y="1869293"/>
                </a:cubicBezTo>
                <a:lnTo>
                  <a:pt x="9232518" y="1893149"/>
                </a:lnTo>
                <a:lnTo>
                  <a:pt x="9156690" y="1903228"/>
                </a:lnTo>
                <a:lnTo>
                  <a:pt x="9054601" y="1910755"/>
                </a:lnTo>
                <a:lnTo>
                  <a:pt x="9006634" y="1914040"/>
                </a:lnTo>
                <a:lnTo>
                  <a:pt x="9006349" y="1913800"/>
                </a:lnTo>
                <a:cubicBezTo>
                  <a:pt x="9004294" y="1913580"/>
                  <a:pt x="9001475" y="1913908"/>
                  <a:pt x="8997380" y="1915011"/>
                </a:cubicBezTo>
                <a:lnTo>
                  <a:pt x="8991542" y="1917072"/>
                </a:lnTo>
                <a:lnTo>
                  <a:pt x="8975485" y="1920298"/>
                </a:lnTo>
                <a:lnTo>
                  <a:pt x="8969159" y="1919598"/>
                </a:lnTo>
                <a:lnTo>
                  <a:pt x="8964196" y="1917373"/>
                </a:lnTo>
                <a:cubicBezTo>
                  <a:pt x="8955841" y="1925324"/>
                  <a:pt x="8956668" y="1934272"/>
                  <a:pt x="8930136" y="1914185"/>
                </a:cubicBezTo>
                <a:cubicBezTo>
                  <a:pt x="8899182" y="1915205"/>
                  <a:pt x="8790451" y="1929860"/>
                  <a:pt x="8753592" y="1933417"/>
                </a:cubicBezTo>
                <a:cubicBezTo>
                  <a:pt x="8720970" y="1944137"/>
                  <a:pt x="8749345" y="1930476"/>
                  <a:pt x="8708995" y="1935518"/>
                </a:cubicBezTo>
                <a:cubicBezTo>
                  <a:pt x="8672757" y="1955053"/>
                  <a:pt x="8640293" y="1938613"/>
                  <a:pt x="8597219" y="1944090"/>
                </a:cubicBezTo>
                <a:lnTo>
                  <a:pt x="8526378" y="1929248"/>
                </a:lnTo>
                <a:lnTo>
                  <a:pt x="8512131" y="1935163"/>
                </a:lnTo>
                <a:lnTo>
                  <a:pt x="8507315" y="1938164"/>
                </a:lnTo>
                <a:cubicBezTo>
                  <a:pt x="8503797" y="1939941"/>
                  <a:pt x="8501196" y="1940752"/>
                  <a:pt x="8499116" y="1940902"/>
                </a:cubicBezTo>
                <a:lnTo>
                  <a:pt x="8498742" y="1940723"/>
                </a:lnTo>
                <a:lnTo>
                  <a:pt x="8491397" y="1943773"/>
                </a:lnTo>
                <a:lnTo>
                  <a:pt x="8368330" y="1957815"/>
                </a:lnTo>
                <a:cubicBezTo>
                  <a:pt x="8363173" y="1959840"/>
                  <a:pt x="8358881" y="1959492"/>
                  <a:pt x="8354947" y="1958009"/>
                </a:cubicBezTo>
                <a:lnTo>
                  <a:pt x="8321252" y="1974587"/>
                </a:lnTo>
                <a:lnTo>
                  <a:pt x="8315581" y="1974913"/>
                </a:lnTo>
                <a:lnTo>
                  <a:pt x="8296322" y="1988808"/>
                </a:lnTo>
                <a:lnTo>
                  <a:pt x="8285424" y="1994631"/>
                </a:lnTo>
                <a:lnTo>
                  <a:pt x="8284298" y="1999074"/>
                </a:lnTo>
                <a:cubicBezTo>
                  <a:pt x="8281994" y="2002319"/>
                  <a:pt x="8277300" y="2004967"/>
                  <a:pt x="8267224" y="2006249"/>
                </a:cubicBezTo>
                <a:lnTo>
                  <a:pt x="8264525" y="2006019"/>
                </a:lnTo>
                <a:lnTo>
                  <a:pt x="8253181" y="2015862"/>
                </a:lnTo>
                <a:cubicBezTo>
                  <a:pt x="8250007" y="2019712"/>
                  <a:pt x="8247795" y="2023994"/>
                  <a:pt x="8246982" y="2028854"/>
                </a:cubicBezTo>
                <a:cubicBezTo>
                  <a:pt x="8182975" y="2025947"/>
                  <a:pt x="8148279" y="2060069"/>
                  <a:pt x="8091420" y="2075015"/>
                </a:cubicBezTo>
                <a:cubicBezTo>
                  <a:pt x="8026616" y="2098157"/>
                  <a:pt x="7968218" y="2119393"/>
                  <a:pt x="7906555" y="2116988"/>
                </a:cubicBezTo>
                <a:cubicBezTo>
                  <a:pt x="7836267" y="2131900"/>
                  <a:pt x="7782114" y="2134131"/>
                  <a:pt x="7719893" y="2142703"/>
                </a:cubicBezTo>
                <a:lnTo>
                  <a:pt x="7615495" y="2139232"/>
                </a:lnTo>
                <a:lnTo>
                  <a:pt x="7528691" y="2145060"/>
                </a:lnTo>
                <a:lnTo>
                  <a:pt x="7520719" y="2147613"/>
                </a:lnTo>
                <a:cubicBezTo>
                  <a:pt x="7515141" y="2148952"/>
                  <a:pt x="7511320" y="2149302"/>
                  <a:pt x="7508559" y="2148948"/>
                </a:cubicBezTo>
                <a:lnTo>
                  <a:pt x="7508188" y="2148621"/>
                </a:lnTo>
                <a:lnTo>
                  <a:pt x="7496943" y="2150573"/>
                </a:lnTo>
                <a:lnTo>
                  <a:pt x="7219707" y="2156680"/>
                </a:lnTo>
                <a:lnTo>
                  <a:pt x="7202249" y="2161230"/>
                </a:lnTo>
                <a:lnTo>
                  <a:pt x="7198152" y="2166588"/>
                </a:lnTo>
                <a:cubicBezTo>
                  <a:pt x="7193259" y="2170111"/>
                  <a:pt x="7185654" y="2172250"/>
                  <a:pt x="7171956" y="2171236"/>
                </a:cubicBezTo>
                <a:lnTo>
                  <a:pt x="7098136" y="2183464"/>
                </a:lnTo>
                <a:cubicBezTo>
                  <a:pt x="7062296" y="2184442"/>
                  <a:pt x="7051336" y="2185419"/>
                  <a:pt x="7019644" y="2183090"/>
                </a:cubicBezTo>
                <a:cubicBezTo>
                  <a:pt x="6938675" y="2194028"/>
                  <a:pt x="6944793" y="2218194"/>
                  <a:pt x="6905294" y="2212596"/>
                </a:cubicBezTo>
                <a:cubicBezTo>
                  <a:pt x="6873070" y="2207388"/>
                  <a:pt x="6789137" y="2226462"/>
                  <a:pt x="6709370" y="2240551"/>
                </a:cubicBezTo>
                <a:cubicBezTo>
                  <a:pt x="6650254" y="2250006"/>
                  <a:pt x="6629253" y="2264107"/>
                  <a:pt x="6550602" y="2269327"/>
                </a:cubicBezTo>
                <a:cubicBezTo>
                  <a:pt x="6473302" y="2313417"/>
                  <a:pt x="6410843" y="2289694"/>
                  <a:pt x="6318708" y="2316127"/>
                </a:cubicBezTo>
                <a:cubicBezTo>
                  <a:pt x="6298698" y="2331649"/>
                  <a:pt x="6210439" y="2314456"/>
                  <a:pt x="6169822" y="2318214"/>
                </a:cubicBezTo>
                <a:cubicBezTo>
                  <a:pt x="6129203" y="2321972"/>
                  <a:pt x="6091688" y="2335520"/>
                  <a:pt x="6074996" y="2338676"/>
                </a:cubicBezTo>
                <a:lnTo>
                  <a:pt x="6069677" y="2337139"/>
                </a:lnTo>
                <a:lnTo>
                  <a:pt x="6049786" y="2337822"/>
                </a:lnTo>
                <a:lnTo>
                  <a:pt x="6042433" y="2329473"/>
                </a:lnTo>
                <a:lnTo>
                  <a:pt x="6011238" y="2324380"/>
                </a:lnTo>
                <a:cubicBezTo>
                  <a:pt x="5999830" y="2323793"/>
                  <a:pt x="5971276" y="2324706"/>
                  <a:pt x="5958523" y="2328024"/>
                </a:cubicBezTo>
                <a:lnTo>
                  <a:pt x="5760067" y="2343716"/>
                </a:lnTo>
                <a:lnTo>
                  <a:pt x="5628108" y="2344739"/>
                </a:lnTo>
                <a:lnTo>
                  <a:pt x="5472054" y="2330719"/>
                </a:lnTo>
                <a:cubicBezTo>
                  <a:pt x="5479284" y="2317691"/>
                  <a:pt x="5440157" y="2331757"/>
                  <a:pt x="5433909" y="2319466"/>
                </a:cubicBezTo>
                <a:cubicBezTo>
                  <a:pt x="5430517" y="2309434"/>
                  <a:pt x="5392976" y="2304750"/>
                  <a:pt x="5382817" y="2301764"/>
                </a:cubicBezTo>
                <a:lnTo>
                  <a:pt x="5262912" y="2281347"/>
                </a:lnTo>
                <a:cubicBezTo>
                  <a:pt x="5252746" y="2281163"/>
                  <a:pt x="5231699" y="2272853"/>
                  <a:pt x="5224109" y="2270223"/>
                </a:cubicBezTo>
                <a:lnTo>
                  <a:pt x="5175808" y="2267233"/>
                </a:lnTo>
                <a:lnTo>
                  <a:pt x="5157702" y="2260010"/>
                </a:lnTo>
                <a:lnTo>
                  <a:pt x="5143747" y="2256610"/>
                </a:lnTo>
                <a:lnTo>
                  <a:pt x="5140744" y="2254509"/>
                </a:lnTo>
                <a:cubicBezTo>
                  <a:pt x="5135026" y="2250469"/>
                  <a:pt x="5129229" y="2246658"/>
                  <a:pt x="5122807" y="2243656"/>
                </a:cubicBezTo>
                <a:cubicBezTo>
                  <a:pt x="5109467" y="2272275"/>
                  <a:pt x="5066004" y="2222839"/>
                  <a:pt x="5066938" y="2250227"/>
                </a:cubicBezTo>
                <a:cubicBezTo>
                  <a:pt x="5029345" y="2238711"/>
                  <a:pt x="5040096" y="2267800"/>
                  <a:pt x="5012662" y="2233846"/>
                </a:cubicBezTo>
                <a:cubicBezTo>
                  <a:pt x="4938174" y="2234229"/>
                  <a:pt x="4917504" y="2247236"/>
                  <a:pt x="4841589" y="2209829"/>
                </a:cubicBezTo>
                <a:cubicBezTo>
                  <a:pt x="4807890" y="2193187"/>
                  <a:pt x="4785258" y="2182041"/>
                  <a:pt x="4763595" y="2182061"/>
                </a:cubicBezTo>
                <a:cubicBezTo>
                  <a:pt x="4742475" y="2177561"/>
                  <a:pt x="4730631" y="2174738"/>
                  <a:pt x="4724334" y="2173047"/>
                </a:cubicBezTo>
                <a:lnTo>
                  <a:pt x="4722324" y="2172298"/>
                </a:lnTo>
                <a:lnTo>
                  <a:pt x="4723259" y="2172087"/>
                </a:lnTo>
                <a:cubicBezTo>
                  <a:pt x="4722296" y="2171445"/>
                  <a:pt x="4719415" y="2170839"/>
                  <a:pt x="4718350" y="2170817"/>
                </a:cubicBezTo>
                <a:lnTo>
                  <a:pt x="4722324" y="2172298"/>
                </a:lnTo>
                <a:lnTo>
                  <a:pt x="4716674" y="2173573"/>
                </a:lnTo>
                <a:cubicBezTo>
                  <a:pt x="4681300" y="2166617"/>
                  <a:pt x="4525895" y="2165809"/>
                  <a:pt x="4516962" y="2163671"/>
                </a:cubicBezTo>
                <a:cubicBezTo>
                  <a:pt x="4458971" y="2150559"/>
                  <a:pt x="4463810" y="2149818"/>
                  <a:pt x="4429691" y="2153020"/>
                </a:cubicBezTo>
                <a:cubicBezTo>
                  <a:pt x="4424455" y="2156391"/>
                  <a:pt x="4370126" y="2150097"/>
                  <a:pt x="4364023" y="2151674"/>
                </a:cubicBezTo>
                <a:lnTo>
                  <a:pt x="4318114" y="2158289"/>
                </a:lnTo>
                <a:lnTo>
                  <a:pt x="4316258" y="2156948"/>
                </a:lnTo>
                <a:cubicBezTo>
                  <a:pt x="4307275" y="2153577"/>
                  <a:pt x="4301145" y="2153578"/>
                  <a:pt x="4296292" y="2155069"/>
                </a:cubicBezTo>
                <a:lnTo>
                  <a:pt x="4291212" y="2157986"/>
                </a:lnTo>
                <a:lnTo>
                  <a:pt x="4277290" y="2157740"/>
                </a:lnTo>
                <a:lnTo>
                  <a:pt x="4249265" y="2160064"/>
                </a:lnTo>
                <a:lnTo>
                  <a:pt x="4203199" y="2157269"/>
                </a:lnTo>
                <a:cubicBezTo>
                  <a:pt x="4203096" y="2156849"/>
                  <a:pt x="4202995" y="2156430"/>
                  <a:pt x="4202893" y="2156010"/>
                </a:cubicBezTo>
                <a:cubicBezTo>
                  <a:pt x="4201267" y="2153173"/>
                  <a:pt x="4198292" y="2151054"/>
                  <a:pt x="4192396" y="2150376"/>
                </a:cubicBezTo>
                <a:cubicBezTo>
                  <a:pt x="4205365" y="2133087"/>
                  <a:pt x="4162425" y="2134982"/>
                  <a:pt x="4143893" y="2134511"/>
                </a:cubicBezTo>
                <a:cubicBezTo>
                  <a:pt x="4125868" y="2127445"/>
                  <a:pt x="4100250" y="2113865"/>
                  <a:pt x="4084245" y="2107978"/>
                </a:cubicBezTo>
                <a:lnTo>
                  <a:pt x="4075694" y="2107143"/>
                </a:lnTo>
                <a:cubicBezTo>
                  <a:pt x="4075655" y="2107042"/>
                  <a:pt x="4075614" y="2106943"/>
                  <a:pt x="4075575" y="2106844"/>
                </a:cubicBezTo>
                <a:cubicBezTo>
                  <a:pt x="4073829" y="2106060"/>
                  <a:pt x="4071057" y="2105559"/>
                  <a:pt x="4066658" y="2105400"/>
                </a:cubicBezTo>
                <a:lnTo>
                  <a:pt x="4060102" y="2105618"/>
                </a:lnTo>
                <a:lnTo>
                  <a:pt x="4043512" y="2103997"/>
                </a:lnTo>
                <a:lnTo>
                  <a:pt x="4038145" y="2101563"/>
                </a:lnTo>
                <a:lnTo>
                  <a:pt x="4036511" y="2097896"/>
                </a:lnTo>
                <a:lnTo>
                  <a:pt x="4034926" y="2098131"/>
                </a:lnTo>
                <a:cubicBezTo>
                  <a:pt x="4022576" y="2102995"/>
                  <a:pt x="4018025" y="2111371"/>
                  <a:pt x="4005686" y="2085563"/>
                </a:cubicBezTo>
                <a:lnTo>
                  <a:pt x="3937994" y="2068106"/>
                </a:lnTo>
                <a:cubicBezTo>
                  <a:pt x="3921658" y="2075830"/>
                  <a:pt x="3909686" y="2071141"/>
                  <a:pt x="3898423" y="2062451"/>
                </a:cubicBezTo>
                <a:cubicBezTo>
                  <a:pt x="3862243" y="2062947"/>
                  <a:pt x="3830779" y="2049077"/>
                  <a:pt x="3790908" y="2042213"/>
                </a:cubicBezTo>
                <a:cubicBezTo>
                  <a:pt x="3742158" y="2027507"/>
                  <a:pt x="3726280" y="2025530"/>
                  <a:pt x="3683661" y="2018290"/>
                </a:cubicBezTo>
                <a:lnTo>
                  <a:pt x="3611183" y="1986019"/>
                </a:lnTo>
                <a:lnTo>
                  <a:pt x="3605003" y="1987381"/>
                </a:lnTo>
                <a:cubicBezTo>
                  <a:pt x="3600731" y="1988000"/>
                  <a:pt x="3597877" y="1988000"/>
                  <a:pt x="3595884" y="1987545"/>
                </a:cubicBezTo>
                <a:lnTo>
                  <a:pt x="3595649" y="1987276"/>
                </a:lnTo>
                <a:lnTo>
                  <a:pt x="3587126" y="1987966"/>
                </a:lnTo>
                <a:cubicBezTo>
                  <a:pt x="3572774" y="1989757"/>
                  <a:pt x="3550540" y="1975558"/>
                  <a:pt x="3537283" y="1978267"/>
                </a:cubicBezTo>
                <a:cubicBezTo>
                  <a:pt x="3515092" y="1973971"/>
                  <a:pt x="3489773" y="1980236"/>
                  <a:pt x="3474371" y="1974606"/>
                </a:cubicBezTo>
                <a:lnTo>
                  <a:pt x="3401876" y="1962558"/>
                </a:lnTo>
                <a:lnTo>
                  <a:pt x="3365036" y="1979510"/>
                </a:lnTo>
                <a:cubicBezTo>
                  <a:pt x="3361007" y="1981808"/>
                  <a:pt x="3355145" y="1982886"/>
                  <a:pt x="3345174" y="1981192"/>
                </a:cubicBezTo>
                <a:lnTo>
                  <a:pt x="3342846" y="1980217"/>
                </a:lnTo>
                <a:cubicBezTo>
                  <a:pt x="3337528" y="1982688"/>
                  <a:pt x="3296694" y="1983818"/>
                  <a:pt x="3263504" y="1986094"/>
                </a:cubicBezTo>
                <a:cubicBezTo>
                  <a:pt x="3210873" y="1988435"/>
                  <a:pt x="3204538" y="1996407"/>
                  <a:pt x="3143704" y="1993869"/>
                </a:cubicBezTo>
                <a:cubicBezTo>
                  <a:pt x="3083839" y="1995098"/>
                  <a:pt x="3073438" y="2001104"/>
                  <a:pt x="3031439" y="1996512"/>
                </a:cubicBezTo>
                <a:lnTo>
                  <a:pt x="2782717" y="2018333"/>
                </a:lnTo>
                <a:cubicBezTo>
                  <a:pt x="2720447" y="2045988"/>
                  <a:pt x="2718750" y="2015419"/>
                  <a:pt x="2647675" y="2028869"/>
                </a:cubicBezTo>
                <a:cubicBezTo>
                  <a:pt x="2583664" y="1968934"/>
                  <a:pt x="2609849" y="2007202"/>
                  <a:pt x="2569176" y="2002628"/>
                </a:cubicBezTo>
                <a:lnTo>
                  <a:pt x="2444403" y="2016529"/>
                </a:lnTo>
                <a:cubicBezTo>
                  <a:pt x="2412730" y="2033089"/>
                  <a:pt x="2355175" y="2003000"/>
                  <a:pt x="2316260" y="2024996"/>
                </a:cubicBezTo>
                <a:cubicBezTo>
                  <a:pt x="2277148" y="2025534"/>
                  <a:pt x="2234330" y="2021339"/>
                  <a:pt x="2209726" y="2019763"/>
                </a:cubicBezTo>
                <a:cubicBezTo>
                  <a:pt x="2172984" y="2016106"/>
                  <a:pt x="2131016" y="2007174"/>
                  <a:pt x="2095813" y="2003052"/>
                </a:cubicBezTo>
                <a:cubicBezTo>
                  <a:pt x="2078687" y="2016661"/>
                  <a:pt x="2046700" y="1994357"/>
                  <a:pt x="1998504" y="1995032"/>
                </a:cubicBezTo>
                <a:cubicBezTo>
                  <a:pt x="1979851" y="2010679"/>
                  <a:pt x="1965997" y="1995296"/>
                  <a:pt x="1929320" y="2016977"/>
                </a:cubicBezTo>
                <a:cubicBezTo>
                  <a:pt x="1927506" y="2015185"/>
                  <a:pt x="1925308" y="2013558"/>
                  <a:pt x="1922798" y="2012146"/>
                </a:cubicBezTo>
                <a:cubicBezTo>
                  <a:pt x="1908224" y="2003952"/>
                  <a:pt x="1886476" y="2004665"/>
                  <a:pt x="1874228" y="2013741"/>
                </a:cubicBezTo>
                <a:cubicBezTo>
                  <a:pt x="1844711" y="2028500"/>
                  <a:pt x="1815838" y="2036277"/>
                  <a:pt x="1787803" y="2041363"/>
                </a:cubicBezTo>
                <a:lnTo>
                  <a:pt x="1739352" y="2036312"/>
                </a:lnTo>
                <a:cubicBezTo>
                  <a:pt x="1720756" y="2032746"/>
                  <a:pt x="1697809" y="2023837"/>
                  <a:pt x="1676219" y="2019963"/>
                </a:cubicBezTo>
                <a:cubicBezTo>
                  <a:pt x="1653856" y="2018758"/>
                  <a:pt x="1629782" y="2025363"/>
                  <a:pt x="1609817" y="2013066"/>
                </a:cubicBezTo>
                <a:cubicBezTo>
                  <a:pt x="1570834" y="2001390"/>
                  <a:pt x="1525521" y="2021545"/>
                  <a:pt x="1497258" y="1987476"/>
                </a:cubicBezTo>
                <a:cubicBezTo>
                  <a:pt x="1419429" y="1972767"/>
                  <a:pt x="1265224" y="1952754"/>
                  <a:pt x="1151127" y="1938041"/>
                </a:cubicBezTo>
                <a:cubicBezTo>
                  <a:pt x="1044820" y="1928230"/>
                  <a:pt x="911490" y="1929978"/>
                  <a:pt x="859417" y="1928608"/>
                </a:cubicBezTo>
                <a:lnTo>
                  <a:pt x="838688" y="1929821"/>
                </a:lnTo>
                <a:cubicBezTo>
                  <a:pt x="829380" y="1926412"/>
                  <a:pt x="823010" y="1926387"/>
                  <a:pt x="817957" y="1927857"/>
                </a:cubicBezTo>
                <a:lnTo>
                  <a:pt x="812654" y="1930751"/>
                </a:lnTo>
                <a:lnTo>
                  <a:pt x="721195" y="1929661"/>
                </a:lnTo>
                <a:cubicBezTo>
                  <a:pt x="721095" y="1929241"/>
                  <a:pt x="720991" y="1928820"/>
                  <a:pt x="720890" y="1928399"/>
                </a:cubicBezTo>
                <a:cubicBezTo>
                  <a:pt x="719222" y="1925556"/>
                  <a:pt x="716144" y="1923424"/>
                  <a:pt x="710023" y="1922722"/>
                </a:cubicBezTo>
                <a:cubicBezTo>
                  <a:pt x="689532" y="1914633"/>
                  <a:pt x="619665" y="1887450"/>
                  <a:pt x="597940" y="1879864"/>
                </a:cubicBezTo>
                <a:cubicBezTo>
                  <a:pt x="587430" y="1879265"/>
                  <a:pt x="583862" y="1877622"/>
                  <a:pt x="579683" y="1877212"/>
                </a:cubicBezTo>
                <a:lnTo>
                  <a:pt x="572865" y="1877401"/>
                </a:lnTo>
                <a:cubicBezTo>
                  <a:pt x="550627" y="1871095"/>
                  <a:pt x="474197" y="1846680"/>
                  <a:pt x="446247" y="1839371"/>
                </a:cubicBezTo>
                <a:cubicBezTo>
                  <a:pt x="429213" y="1847023"/>
                  <a:pt x="416808" y="1842285"/>
                  <a:pt x="405163" y="1833548"/>
                </a:cubicBezTo>
                <a:cubicBezTo>
                  <a:pt x="367566" y="1833890"/>
                  <a:pt x="334968" y="1819885"/>
                  <a:pt x="293583" y="1812852"/>
                </a:cubicBezTo>
                <a:lnTo>
                  <a:pt x="119529" y="1761047"/>
                </a:lnTo>
                <a:cubicBezTo>
                  <a:pt x="73377" y="1751937"/>
                  <a:pt x="36403" y="1759579"/>
                  <a:pt x="16674" y="1758191"/>
                </a:cubicBezTo>
                <a:lnTo>
                  <a:pt x="1150" y="1752722"/>
                </a:lnTo>
                <a:cubicBezTo>
                  <a:pt x="-1438" y="1496726"/>
                  <a:pt x="1148" y="514333"/>
                  <a:pt x="1148" y="222213"/>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제목 1">
            <a:extLst>
              <a:ext uri="{FF2B5EF4-FFF2-40B4-BE49-F238E27FC236}">
                <a16:creationId xmlns:a16="http://schemas.microsoft.com/office/drawing/2014/main" id="{D2639A6C-9C3C-40FF-971A-110193D8EF72}"/>
              </a:ext>
            </a:extLst>
          </p:cNvPr>
          <p:cNvSpPr>
            <a:spLocks noGrp="1"/>
          </p:cNvSpPr>
          <p:nvPr>
            <p:ph type="title"/>
          </p:nvPr>
        </p:nvSpPr>
        <p:spPr>
          <a:xfrm>
            <a:off x="1050879" y="609601"/>
            <a:ext cx="9810604" cy="1216024"/>
          </a:xfrm>
        </p:spPr>
        <p:txBody>
          <a:bodyPr>
            <a:normAutofit/>
          </a:bodyPr>
          <a:lstStyle/>
          <a:p>
            <a:r>
              <a:rPr lang="en-US" altLang="ko-KR"/>
              <a:t>Project Goals</a:t>
            </a:r>
            <a:endParaRPr lang="ko-KR" altLang="en-US"/>
          </a:p>
        </p:txBody>
      </p:sp>
      <p:graphicFrame>
        <p:nvGraphicFramePr>
          <p:cNvPr id="5" name="내용 개체 틀 2">
            <a:extLst>
              <a:ext uri="{FF2B5EF4-FFF2-40B4-BE49-F238E27FC236}">
                <a16:creationId xmlns:a16="http://schemas.microsoft.com/office/drawing/2014/main" id="{2F98732E-13E3-3297-7122-83A7B94C2EBE}"/>
              </a:ext>
            </a:extLst>
          </p:cNvPr>
          <p:cNvGraphicFramePr>
            <a:graphicFrameLocks noGrp="1"/>
          </p:cNvGraphicFramePr>
          <p:nvPr>
            <p:ph idx="1"/>
            <p:extLst>
              <p:ext uri="{D42A27DB-BD31-4B8C-83A1-F6EECF244321}">
                <p14:modId xmlns:p14="http://schemas.microsoft.com/office/powerpoint/2010/main" val="1596457715"/>
              </p:ext>
            </p:extLst>
          </p:nvPr>
        </p:nvGraphicFramePr>
        <p:xfrm>
          <a:off x="1050925" y="2586251"/>
          <a:ext cx="10064998" cy="3662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395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5" name="Ink 7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75" name="Ink 7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77" name="Rectangle 76">
            <a:extLst>
              <a:ext uri="{FF2B5EF4-FFF2-40B4-BE49-F238E27FC236}">
                <a16:creationId xmlns:a16="http://schemas.microsoft.com/office/drawing/2014/main" id="{31AA1E1C-DA67-488F-A983-F3ABD792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DC46DA5A-CECD-42F0-A57E-8D5BAE362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8708">
            <a:off x="-249318" y="3024527"/>
            <a:ext cx="12584740" cy="4556159"/>
          </a:xfrm>
          <a:custGeom>
            <a:avLst/>
            <a:gdLst>
              <a:gd name="connsiteX0" fmla="*/ 1976651 w 12584740"/>
              <a:gd name="connsiteY0" fmla="*/ 27745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0" fmla="*/ 2881775 w 12584740"/>
              <a:gd name="connsiteY0" fmla="*/ 233197 h 4575313"/>
              <a:gd name="connsiteX1" fmla="*/ 10535175 w 12584740"/>
              <a:gd name="connsiteY1" fmla="*/ 2774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36770 w 12584740"/>
              <a:gd name="connsiteY24" fmla="*/ 1068186 h 4575313"/>
              <a:gd name="connsiteX25" fmla="*/ 12397764 w 12584740"/>
              <a:gd name="connsiteY25" fmla="*/ 1566491 h 4575313"/>
              <a:gd name="connsiteX26" fmla="*/ 12584740 w 12584740"/>
              <a:gd name="connsiteY26" fmla="*/ 3094030 h 4575313"/>
              <a:gd name="connsiteX27" fmla="*/ 483060 w 12584740"/>
              <a:gd name="connsiteY27" fmla="*/ 4575313 h 4575313"/>
              <a:gd name="connsiteX28" fmla="*/ 296084 w 12584740"/>
              <a:gd name="connsiteY28" fmla="*/ 3047774 h 4575313"/>
              <a:gd name="connsiteX29" fmla="*/ 235090 w 12584740"/>
              <a:gd name="connsiteY29" fmla="*/ 2549469 h 4575313"/>
              <a:gd name="connsiteX30" fmla="*/ 0 w 12584740"/>
              <a:gd name="connsiteY30" fmla="*/ 628841 h 4575313"/>
              <a:gd name="connsiteX31" fmla="*/ 7836 w 12584740"/>
              <a:gd name="connsiteY31" fmla="*/ 631521 h 4575313"/>
              <a:gd name="connsiteX32" fmla="*/ 59804 w 12584740"/>
              <a:gd name="connsiteY32" fmla="*/ 651795 h 4575313"/>
              <a:gd name="connsiteX33" fmla="*/ 189088 w 12584740"/>
              <a:gd name="connsiteY33" fmla="*/ 654369 h 4575313"/>
              <a:gd name="connsiteX34" fmla="*/ 238402 w 12584740"/>
              <a:gd name="connsiteY34" fmla="*/ 636963 h 4575313"/>
              <a:gd name="connsiteX35" fmla="*/ 332970 w 12584740"/>
              <a:gd name="connsiteY35" fmla="*/ 607012 h 4575313"/>
              <a:gd name="connsiteX36" fmla="*/ 407552 w 12584740"/>
              <a:gd name="connsiteY36" fmla="*/ 547943 h 4575313"/>
              <a:gd name="connsiteX37" fmla="*/ 497934 w 12584740"/>
              <a:gd name="connsiteY37" fmla="*/ 502354 h 4575313"/>
              <a:gd name="connsiteX38" fmla="*/ 510273 w 12584740"/>
              <a:gd name="connsiteY38" fmla="*/ 504172 h 4575313"/>
              <a:gd name="connsiteX39" fmla="*/ 561099 w 12584740"/>
              <a:gd name="connsiteY39" fmla="*/ 476357 h 4575313"/>
              <a:gd name="connsiteX40" fmla="*/ 705102 w 12584740"/>
              <a:gd name="connsiteY40" fmla="*/ 399826 h 4575313"/>
              <a:gd name="connsiteX41" fmla="*/ 800404 w 12584740"/>
              <a:gd name="connsiteY41" fmla="*/ 289909 h 4575313"/>
              <a:gd name="connsiteX42" fmla="*/ 842353 w 12584740"/>
              <a:gd name="connsiteY42" fmla="*/ 276713 h 4575313"/>
              <a:gd name="connsiteX43" fmla="*/ 912247 w 12584740"/>
              <a:gd name="connsiteY43" fmla="*/ 254246 h 4575313"/>
              <a:gd name="connsiteX44" fmla="*/ 927247 w 12584740"/>
              <a:gd name="connsiteY44" fmla="*/ 258217 h 4575313"/>
              <a:gd name="connsiteX45" fmla="*/ 933425 w 12584740"/>
              <a:gd name="connsiteY45" fmla="*/ 256149 h 4575313"/>
              <a:gd name="connsiteX46" fmla="*/ 934108 w 12584740"/>
              <a:gd name="connsiteY46" fmla="*/ 256433 h 4575313"/>
              <a:gd name="connsiteX47" fmla="*/ 935368 w 12584740"/>
              <a:gd name="connsiteY47" fmla="*/ 255498 h 4575313"/>
              <a:gd name="connsiteX48" fmla="*/ 949059 w 12584740"/>
              <a:gd name="connsiteY48" fmla="*/ 250913 h 4575313"/>
              <a:gd name="connsiteX49" fmla="*/ 980035 w 12584740"/>
              <a:gd name="connsiteY49" fmla="*/ 251605 h 4575313"/>
              <a:gd name="connsiteX50" fmla="*/ 998443 w 12584740"/>
              <a:gd name="connsiteY50" fmla="*/ 248823 h 4575313"/>
              <a:gd name="connsiteX51" fmla="*/ 1015140 w 12584740"/>
              <a:gd name="connsiteY51" fmla="*/ 230963 h 4575313"/>
              <a:gd name="connsiteX52" fmla="*/ 1027653 w 12584740"/>
              <a:gd name="connsiteY52" fmla="*/ 228229 h 4575313"/>
              <a:gd name="connsiteX53" fmla="*/ 1029989 w 12584740"/>
              <a:gd name="connsiteY53" fmla="*/ 225769 h 4575313"/>
              <a:gd name="connsiteX54" fmla="*/ 1036851 w 12584740"/>
              <a:gd name="connsiteY54" fmla="*/ 220779 h 4575313"/>
              <a:gd name="connsiteX55" fmla="*/ 1029120 w 12584740"/>
              <a:gd name="connsiteY55" fmla="*/ 217196 h 4575313"/>
              <a:gd name="connsiteX56" fmla="*/ 1113256 w 12584740"/>
              <a:gd name="connsiteY56" fmla="*/ 192543 h 4575313"/>
              <a:gd name="connsiteX57" fmla="*/ 1184710 w 12584740"/>
              <a:gd name="connsiteY57" fmla="*/ 171552 h 4575313"/>
              <a:gd name="connsiteX58" fmla="*/ 1310965 w 12584740"/>
              <a:gd name="connsiteY58" fmla="*/ 185879 h 4575313"/>
              <a:gd name="connsiteX59" fmla="*/ 1430934 w 12584740"/>
              <a:gd name="connsiteY59" fmla="*/ 139104 h 4575313"/>
              <a:gd name="connsiteX60" fmla="*/ 1463118 w 12584740"/>
              <a:gd name="connsiteY60" fmla="*/ 138911 h 4575313"/>
              <a:gd name="connsiteX61" fmla="*/ 1493444 w 12584740"/>
              <a:gd name="connsiteY61" fmla="*/ 147416 h 4575313"/>
              <a:gd name="connsiteX62" fmla="*/ 1493168 w 12584740"/>
              <a:gd name="connsiteY62" fmla="*/ 150455 h 4575313"/>
              <a:gd name="connsiteX63" fmla="*/ 1497974 w 12584740"/>
              <a:gd name="connsiteY63" fmla="*/ 151841 h 4575313"/>
              <a:gd name="connsiteX64" fmla="*/ 1502355 w 12584740"/>
              <a:gd name="connsiteY64" fmla="*/ 149916 h 4575313"/>
              <a:gd name="connsiteX65" fmla="*/ 1508100 w 12584740"/>
              <a:gd name="connsiteY65" fmla="*/ 151526 h 4575313"/>
              <a:gd name="connsiteX66" fmla="*/ 1523822 w 12584740"/>
              <a:gd name="connsiteY66" fmla="*/ 155112 h 4575313"/>
              <a:gd name="connsiteX67" fmla="*/ 1528971 w 12584740"/>
              <a:gd name="connsiteY67" fmla="*/ 161299 h 4575313"/>
              <a:gd name="connsiteX68" fmla="*/ 1590631 w 12584740"/>
              <a:gd name="connsiteY68" fmla="*/ 173836 h 4575313"/>
              <a:gd name="connsiteX69" fmla="*/ 1609537 w 12584740"/>
              <a:gd name="connsiteY69" fmla="*/ 169616 h 4575313"/>
              <a:gd name="connsiteX70" fmla="*/ 1631335 w 12584740"/>
              <a:gd name="connsiteY70" fmla="*/ 179686 h 4575313"/>
              <a:gd name="connsiteX71" fmla="*/ 1693983 w 12584740"/>
              <a:gd name="connsiteY71" fmla="*/ 183202 h 4575313"/>
              <a:gd name="connsiteX72" fmla="*/ 1763575 w 12584740"/>
              <a:gd name="connsiteY72" fmla="*/ 194844 h 4575313"/>
              <a:gd name="connsiteX73" fmla="*/ 1812709 w 12584740"/>
              <a:gd name="connsiteY73" fmla="*/ 208037 h 4575313"/>
              <a:gd name="connsiteX74" fmla="*/ 1945879 w 12584740"/>
              <a:gd name="connsiteY74" fmla="*/ 216206 h 4575313"/>
              <a:gd name="connsiteX75" fmla="*/ 1974418 w 12584740"/>
              <a:gd name="connsiteY75" fmla="*/ 208866 h 4575313"/>
              <a:gd name="connsiteX76" fmla="*/ 1976651 w 12584740"/>
              <a:gd name="connsiteY76" fmla="*/ 208757 h 4575313"/>
              <a:gd name="connsiteX77" fmla="*/ 2881775 w 12584740"/>
              <a:gd name="connsiteY77"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397764 w 12584740"/>
              <a:gd name="connsiteY24" fmla="*/ 1566491 h 4575313"/>
              <a:gd name="connsiteX25" fmla="*/ 12584740 w 12584740"/>
              <a:gd name="connsiteY25" fmla="*/ 3094030 h 4575313"/>
              <a:gd name="connsiteX26" fmla="*/ 483060 w 12584740"/>
              <a:gd name="connsiteY26" fmla="*/ 4575313 h 4575313"/>
              <a:gd name="connsiteX27" fmla="*/ 296084 w 12584740"/>
              <a:gd name="connsiteY27" fmla="*/ 3047774 h 4575313"/>
              <a:gd name="connsiteX28" fmla="*/ 235090 w 12584740"/>
              <a:gd name="connsiteY28" fmla="*/ 2549469 h 4575313"/>
              <a:gd name="connsiteX29" fmla="*/ 0 w 12584740"/>
              <a:gd name="connsiteY29" fmla="*/ 628841 h 4575313"/>
              <a:gd name="connsiteX30" fmla="*/ 7836 w 12584740"/>
              <a:gd name="connsiteY30" fmla="*/ 631521 h 4575313"/>
              <a:gd name="connsiteX31" fmla="*/ 59804 w 12584740"/>
              <a:gd name="connsiteY31" fmla="*/ 651795 h 4575313"/>
              <a:gd name="connsiteX32" fmla="*/ 189088 w 12584740"/>
              <a:gd name="connsiteY32" fmla="*/ 654369 h 4575313"/>
              <a:gd name="connsiteX33" fmla="*/ 238402 w 12584740"/>
              <a:gd name="connsiteY33" fmla="*/ 636963 h 4575313"/>
              <a:gd name="connsiteX34" fmla="*/ 332970 w 12584740"/>
              <a:gd name="connsiteY34" fmla="*/ 607012 h 4575313"/>
              <a:gd name="connsiteX35" fmla="*/ 407552 w 12584740"/>
              <a:gd name="connsiteY35" fmla="*/ 547943 h 4575313"/>
              <a:gd name="connsiteX36" fmla="*/ 497934 w 12584740"/>
              <a:gd name="connsiteY36" fmla="*/ 502354 h 4575313"/>
              <a:gd name="connsiteX37" fmla="*/ 510273 w 12584740"/>
              <a:gd name="connsiteY37" fmla="*/ 504172 h 4575313"/>
              <a:gd name="connsiteX38" fmla="*/ 561099 w 12584740"/>
              <a:gd name="connsiteY38" fmla="*/ 476357 h 4575313"/>
              <a:gd name="connsiteX39" fmla="*/ 705102 w 12584740"/>
              <a:gd name="connsiteY39" fmla="*/ 399826 h 4575313"/>
              <a:gd name="connsiteX40" fmla="*/ 800404 w 12584740"/>
              <a:gd name="connsiteY40" fmla="*/ 289909 h 4575313"/>
              <a:gd name="connsiteX41" fmla="*/ 842353 w 12584740"/>
              <a:gd name="connsiteY41" fmla="*/ 276713 h 4575313"/>
              <a:gd name="connsiteX42" fmla="*/ 912247 w 12584740"/>
              <a:gd name="connsiteY42" fmla="*/ 254246 h 4575313"/>
              <a:gd name="connsiteX43" fmla="*/ 927247 w 12584740"/>
              <a:gd name="connsiteY43" fmla="*/ 258217 h 4575313"/>
              <a:gd name="connsiteX44" fmla="*/ 933425 w 12584740"/>
              <a:gd name="connsiteY44" fmla="*/ 256149 h 4575313"/>
              <a:gd name="connsiteX45" fmla="*/ 934108 w 12584740"/>
              <a:gd name="connsiteY45" fmla="*/ 256433 h 4575313"/>
              <a:gd name="connsiteX46" fmla="*/ 935368 w 12584740"/>
              <a:gd name="connsiteY46" fmla="*/ 255498 h 4575313"/>
              <a:gd name="connsiteX47" fmla="*/ 949059 w 12584740"/>
              <a:gd name="connsiteY47" fmla="*/ 250913 h 4575313"/>
              <a:gd name="connsiteX48" fmla="*/ 980035 w 12584740"/>
              <a:gd name="connsiteY48" fmla="*/ 251605 h 4575313"/>
              <a:gd name="connsiteX49" fmla="*/ 998443 w 12584740"/>
              <a:gd name="connsiteY49" fmla="*/ 248823 h 4575313"/>
              <a:gd name="connsiteX50" fmla="*/ 1015140 w 12584740"/>
              <a:gd name="connsiteY50" fmla="*/ 230963 h 4575313"/>
              <a:gd name="connsiteX51" fmla="*/ 1027653 w 12584740"/>
              <a:gd name="connsiteY51" fmla="*/ 228229 h 4575313"/>
              <a:gd name="connsiteX52" fmla="*/ 1029989 w 12584740"/>
              <a:gd name="connsiteY52" fmla="*/ 225769 h 4575313"/>
              <a:gd name="connsiteX53" fmla="*/ 1036851 w 12584740"/>
              <a:gd name="connsiteY53" fmla="*/ 220779 h 4575313"/>
              <a:gd name="connsiteX54" fmla="*/ 1029120 w 12584740"/>
              <a:gd name="connsiteY54" fmla="*/ 217196 h 4575313"/>
              <a:gd name="connsiteX55" fmla="*/ 1113256 w 12584740"/>
              <a:gd name="connsiteY55" fmla="*/ 192543 h 4575313"/>
              <a:gd name="connsiteX56" fmla="*/ 1184710 w 12584740"/>
              <a:gd name="connsiteY56" fmla="*/ 171552 h 4575313"/>
              <a:gd name="connsiteX57" fmla="*/ 1310965 w 12584740"/>
              <a:gd name="connsiteY57" fmla="*/ 185879 h 4575313"/>
              <a:gd name="connsiteX58" fmla="*/ 1430934 w 12584740"/>
              <a:gd name="connsiteY58" fmla="*/ 139104 h 4575313"/>
              <a:gd name="connsiteX59" fmla="*/ 1463118 w 12584740"/>
              <a:gd name="connsiteY59" fmla="*/ 138911 h 4575313"/>
              <a:gd name="connsiteX60" fmla="*/ 1493444 w 12584740"/>
              <a:gd name="connsiteY60" fmla="*/ 147416 h 4575313"/>
              <a:gd name="connsiteX61" fmla="*/ 1493168 w 12584740"/>
              <a:gd name="connsiteY61" fmla="*/ 150455 h 4575313"/>
              <a:gd name="connsiteX62" fmla="*/ 1497974 w 12584740"/>
              <a:gd name="connsiteY62" fmla="*/ 151841 h 4575313"/>
              <a:gd name="connsiteX63" fmla="*/ 1502355 w 12584740"/>
              <a:gd name="connsiteY63" fmla="*/ 149916 h 4575313"/>
              <a:gd name="connsiteX64" fmla="*/ 1508100 w 12584740"/>
              <a:gd name="connsiteY64" fmla="*/ 151526 h 4575313"/>
              <a:gd name="connsiteX65" fmla="*/ 1523822 w 12584740"/>
              <a:gd name="connsiteY65" fmla="*/ 155112 h 4575313"/>
              <a:gd name="connsiteX66" fmla="*/ 1528971 w 12584740"/>
              <a:gd name="connsiteY66" fmla="*/ 161299 h 4575313"/>
              <a:gd name="connsiteX67" fmla="*/ 1590631 w 12584740"/>
              <a:gd name="connsiteY67" fmla="*/ 173836 h 4575313"/>
              <a:gd name="connsiteX68" fmla="*/ 1609537 w 12584740"/>
              <a:gd name="connsiteY68" fmla="*/ 169616 h 4575313"/>
              <a:gd name="connsiteX69" fmla="*/ 1631335 w 12584740"/>
              <a:gd name="connsiteY69" fmla="*/ 179686 h 4575313"/>
              <a:gd name="connsiteX70" fmla="*/ 1693983 w 12584740"/>
              <a:gd name="connsiteY70" fmla="*/ 183202 h 4575313"/>
              <a:gd name="connsiteX71" fmla="*/ 1763575 w 12584740"/>
              <a:gd name="connsiteY71" fmla="*/ 194844 h 4575313"/>
              <a:gd name="connsiteX72" fmla="*/ 1812709 w 12584740"/>
              <a:gd name="connsiteY72" fmla="*/ 208037 h 4575313"/>
              <a:gd name="connsiteX73" fmla="*/ 1945879 w 12584740"/>
              <a:gd name="connsiteY73" fmla="*/ 216206 h 4575313"/>
              <a:gd name="connsiteX74" fmla="*/ 1974418 w 12584740"/>
              <a:gd name="connsiteY74" fmla="*/ 208866 h 4575313"/>
              <a:gd name="connsiteX75" fmla="*/ 1976651 w 12584740"/>
              <a:gd name="connsiteY75" fmla="*/ 208757 h 4575313"/>
              <a:gd name="connsiteX76" fmla="*/ 2881775 w 12584740"/>
              <a:gd name="connsiteY76"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235090 w 12584740"/>
              <a:gd name="connsiteY27" fmla="*/ 2549469 h 4575313"/>
              <a:gd name="connsiteX28" fmla="*/ 0 w 12584740"/>
              <a:gd name="connsiteY28" fmla="*/ 628841 h 4575313"/>
              <a:gd name="connsiteX29" fmla="*/ 7836 w 12584740"/>
              <a:gd name="connsiteY29" fmla="*/ 631521 h 4575313"/>
              <a:gd name="connsiteX30" fmla="*/ 59804 w 12584740"/>
              <a:gd name="connsiteY30" fmla="*/ 651795 h 4575313"/>
              <a:gd name="connsiteX31" fmla="*/ 189088 w 12584740"/>
              <a:gd name="connsiteY31" fmla="*/ 654369 h 4575313"/>
              <a:gd name="connsiteX32" fmla="*/ 238402 w 12584740"/>
              <a:gd name="connsiteY32" fmla="*/ 636963 h 4575313"/>
              <a:gd name="connsiteX33" fmla="*/ 332970 w 12584740"/>
              <a:gd name="connsiteY33" fmla="*/ 607012 h 4575313"/>
              <a:gd name="connsiteX34" fmla="*/ 407552 w 12584740"/>
              <a:gd name="connsiteY34" fmla="*/ 547943 h 4575313"/>
              <a:gd name="connsiteX35" fmla="*/ 497934 w 12584740"/>
              <a:gd name="connsiteY35" fmla="*/ 502354 h 4575313"/>
              <a:gd name="connsiteX36" fmla="*/ 510273 w 12584740"/>
              <a:gd name="connsiteY36" fmla="*/ 504172 h 4575313"/>
              <a:gd name="connsiteX37" fmla="*/ 561099 w 12584740"/>
              <a:gd name="connsiteY37" fmla="*/ 476357 h 4575313"/>
              <a:gd name="connsiteX38" fmla="*/ 705102 w 12584740"/>
              <a:gd name="connsiteY38" fmla="*/ 399826 h 4575313"/>
              <a:gd name="connsiteX39" fmla="*/ 800404 w 12584740"/>
              <a:gd name="connsiteY39" fmla="*/ 289909 h 4575313"/>
              <a:gd name="connsiteX40" fmla="*/ 842353 w 12584740"/>
              <a:gd name="connsiteY40" fmla="*/ 276713 h 4575313"/>
              <a:gd name="connsiteX41" fmla="*/ 912247 w 12584740"/>
              <a:gd name="connsiteY41" fmla="*/ 254246 h 4575313"/>
              <a:gd name="connsiteX42" fmla="*/ 927247 w 12584740"/>
              <a:gd name="connsiteY42" fmla="*/ 258217 h 4575313"/>
              <a:gd name="connsiteX43" fmla="*/ 933425 w 12584740"/>
              <a:gd name="connsiteY43" fmla="*/ 256149 h 4575313"/>
              <a:gd name="connsiteX44" fmla="*/ 934108 w 12584740"/>
              <a:gd name="connsiteY44" fmla="*/ 256433 h 4575313"/>
              <a:gd name="connsiteX45" fmla="*/ 935368 w 12584740"/>
              <a:gd name="connsiteY45" fmla="*/ 255498 h 4575313"/>
              <a:gd name="connsiteX46" fmla="*/ 949059 w 12584740"/>
              <a:gd name="connsiteY46" fmla="*/ 250913 h 4575313"/>
              <a:gd name="connsiteX47" fmla="*/ 980035 w 12584740"/>
              <a:gd name="connsiteY47" fmla="*/ 251605 h 4575313"/>
              <a:gd name="connsiteX48" fmla="*/ 998443 w 12584740"/>
              <a:gd name="connsiteY48" fmla="*/ 248823 h 4575313"/>
              <a:gd name="connsiteX49" fmla="*/ 1015140 w 12584740"/>
              <a:gd name="connsiteY49" fmla="*/ 230963 h 4575313"/>
              <a:gd name="connsiteX50" fmla="*/ 1027653 w 12584740"/>
              <a:gd name="connsiteY50" fmla="*/ 228229 h 4575313"/>
              <a:gd name="connsiteX51" fmla="*/ 1029989 w 12584740"/>
              <a:gd name="connsiteY51" fmla="*/ 225769 h 4575313"/>
              <a:gd name="connsiteX52" fmla="*/ 1036851 w 12584740"/>
              <a:gd name="connsiteY52" fmla="*/ 220779 h 4575313"/>
              <a:gd name="connsiteX53" fmla="*/ 1029120 w 12584740"/>
              <a:gd name="connsiteY53" fmla="*/ 217196 h 4575313"/>
              <a:gd name="connsiteX54" fmla="*/ 1113256 w 12584740"/>
              <a:gd name="connsiteY54" fmla="*/ 192543 h 4575313"/>
              <a:gd name="connsiteX55" fmla="*/ 1184710 w 12584740"/>
              <a:gd name="connsiteY55" fmla="*/ 171552 h 4575313"/>
              <a:gd name="connsiteX56" fmla="*/ 1310965 w 12584740"/>
              <a:gd name="connsiteY56" fmla="*/ 185879 h 4575313"/>
              <a:gd name="connsiteX57" fmla="*/ 1430934 w 12584740"/>
              <a:gd name="connsiteY57" fmla="*/ 139104 h 4575313"/>
              <a:gd name="connsiteX58" fmla="*/ 1463118 w 12584740"/>
              <a:gd name="connsiteY58" fmla="*/ 138911 h 4575313"/>
              <a:gd name="connsiteX59" fmla="*/ 1493444 w 12584740"/>
              <a:gd name="connsiteY59" fmla="*/ 147416 h 4575313"/>
              <a:gd name="connsiteX60" fmla="*/ 1493168 w 12584740"/>
              <a:gd name="connsiteY60" fmla="*/ 150455 h 4575313"/>
              <a:gd name="connsiteX61" fmla="*/ 1497974 w 12584740"/>
              <a:gd name="connsiteY61" fmla="*/ 151841 h 4575313"/>
              <a:gd name="connsiteX62" fmla="*/ 1502355 w 12584740"/>
              <a:gd name="connsiteY62" fmla="*/ 149916 h 4575313"/>
              <a:gd name="connsiteX63" fmla="*/ 1508100 w 12584740"/>
              <a:gd name="connsiteY63" fmla="*/ 151526 h 4575313"/>
              <a:gd name="connsiteX64" fmla="*/ 1523822 w 12584740"/>
              <a:gd name="connsiteY64" fmla="*/ 155112 h 4575313"/>
              <a:gd name="connsiteX65" fmla="*/ 1528971 w 12584740"/>
              <a:gd name="connsiteY65" fmla="*/ 161299 h 4575313"/>
              <a:gd name="connsiteX66" fmla="*/ 1590631 w 12584740"/>
              <a:gd name="connsiteY66" fmla="*/ 173836 h 4575313"/>
              <a:gd name="connsiteX67" fmla="*/ 1609537 w 12584740"/>
              <a:gd name="connsiteY67" fmla="*/ 169616 h 4575313"/>
              <a:gd name="connsiteX68" fmla="*/ 1631335 w 12584740"/>
              <a:gd name="connsiteY68" fmla="*/ 179686 h 4575313"/>
              <a:gd name="connsiteX69" fmla="*/ 1693983 w 12584740"/>
              <a:gd name="connsiteY69" fmla="*/ 183202 h 4575313"/>
              <a:gd name="connsiteX70" fmla="*/ 1763575 w 12584740"/>
              <a:gd name="connsiteY70" fmla="*/ 194844 h 4575313"/>
              <a:gd name="connsiteX71" fmla="*/ 1812709 w 12584740"/>
              <a:gd name="connsiteY71" fmla="*/ 208037 h 4575313"/>
              <a:gd name="connsiteX72" fmla="*/ 1945879 w 12584740"/>
              <a:gd name="connsiteY72" fmla="*/ 216206 h 4575313"/>
              <a:gd name="connsiteX73" fmla="*/ 1974418 w 12584740"/>
              <a:gd name="connsiteY73" fmla="*/ 208866 h 4575313"/>
              <a:gd name="connsiteX74" fmla="*/ 1976651 w 12584740"/>
              <a:gd name="connsiteY74" fmla="*/ 208757 h 4575313"/>
              <a:gd name="connsiteX75" fmla="*/ 2881775 w 12584740"/>
              <a:gd name="connsiteY75"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296084 w 12584740"/>
              <a:gd name="connsiteY26" fmla="*/ 3047774 h 4575313"/>
              <a:gd name="connsiteX27" fmla="*/ 0 w 12584740"/>
              <a:gd name="connsiteY27" fmla="*/ 628841 h 4575313"/>
              <a:gd name="connsiteX28" fmla="*/ 7836 w 12584740"/>
              <a:gd name="connsiteY28" fmla="*/ 631521 h 4575313"/>
              <a:gd name="connsiteX29" fmla="*/ 59804 w 12584740"/>
              <a:gd name="connsiteY29" fmla="*/ 651795 h 4575313"/>
              <a:gd name="connsiteX30" fmla="*/ 189088 w 12584740"/>
              <a:gd name="connsiteY30" fmla="*/ 654369 h 4575313"/>
              <a:gd name="connsiteX31" fmla="*/ 238402 w 12584740"/>
              <a:gd name="connsiteY31" fmla="*/ 636963 h 4575313"/>
              <a:gd name="connsiteX32" fmla="*/ 332970 w 12584740"/>
              <a:gd name="connsiteY32" fmla="*/ 607012 h 4575313"/>
              <a:gd name="connsiteX33" fmla="*/ 407552 w 12584740"/>
              <a:gd name="connsiteY33" fmla="*/ 547943 h 4575313"/>
              <a:gd name="connsiteX34" fmla="*/ 497934 w 12584740"/>
              <a:gd name="connsiteY34" fmla="*/ 502354 h 4575313"/>
              <a:gd name="connsiteX35" fmla="*/ 510273 w 12584740"/>
              <a:gd name="connsiteY35" fmla="*/ 504172 h 4575313"/>
              <a:gd name="connsiteX36" fmla="*/ 561099 w 12584740"/>
              <a:gd name="connsiteY36" fmla="*/ 476357 h 4575313"/>
              <a:gd name="connsiteX37" fmla="*/ 705102 w 12584740"/>
              <a:gd name="connsiteY37" fmla="*/ 399826 h 4575313"/>
              <a:gd name="connsiteX38" fmla="*/ 800404 w 12584740"/>
              <a:gd name="connsiteY38" fmla="*/ 289909 h 4575313"/>
              <a:gd name="connsiteX39" fmla="*/ 842353 w 12584740"/>
              <a:gd name="connsiteY39" fmla="*/ 276713 h 4575313"/>
              <a:gd name="connsiteX40" fmla="*/ 912247 w 12584740"/>
              <a:gd name="connsiteY40" fmla="*/ 254246 h 4575313"/>
              <a:gd name="connsiteX41" fmla="*/ 927247 w 12584740"/>
              <a:gd name="connsiteY41" fmla="*/ 258217 h 4575313"/>
              <a:gd name="connsiteX42" fmla="*/ 933425 w 12584740"/>
              <a:gd name="connsiteY42" fmla="*/ 256149 h 4575313"/>
              <a:gd name="connsiteX43" fmla="*/ 934108 w 12584740"/>
              <a:gd name="connsiteY43" fmla="*/ 256433 h 4575313"/>
              <a:gd name="connsiteX44" fmla="*/ 935368 w 12584740"/>
              <a:gd name="connsiteY44" fmla="*/ 255498 h 4575313"/>
              <a:gd name="connsiteX45" fmla="*/ 949059 w 12584740"/>
              <a:gd name="connsiteY45" fmla="*/ 250913 h 4575313"/>
              <a:gd name="connsiteX46" fmla="*/ 980035 w 12584740"/>
              <a:gd name="connsiteY46" fmla="*/ 251605 h 4575313"/>
              <a:gd name="connsiteX47" fmla="*/ 998443 w 12584740"/>
              <a:gd name="connsiteY47" fmla="*/ 248823 h 4575313"/>
              <a:gd name="connsiteX48" fmla="*/ 1015140 w 12584740"/>
              <a:gd name="connsiteY48" fmla="*/ 230963 h 4575313"/>
              <a:gd name="connsiteX49" fmla="*/ 1027653 w 12584740"/>
              <a:gd name="connsiteY49" fmla="*/ 228229 h 4575313"/>
              <a:gd name="connsiteX50" fmla="*/ 1029989 w 12584740"/>
              <a:gd name="connsiteY50" fmla="*/ 225769 h 4575313"/>
              <a:gd name="connsiteX51" fmla="*/ 1036851 w 12584740"/>
              <a:gd name="connsiteY51" fmla="*/ 220779 h 4575313"/>
              <a:gd name="connsiteX52" fmla="*/ 1029120 w 12584740"/>
              <a:gd name="connsiteY52" fmla="*/ 217196 h 4575313"/>
              <a:gd name="connsiteX53" fmla="*/ 1113256 w 12584740"/>
              <a:gd name="connsiteY53" fmla="*/ 192543 h 4575313"/>
              <a:gd name="connsiteX54" fmla="*/ 1184710 w 12584740"/>
              <a:gd name="connsiteY54" fmla="*/ 171552 h 4575313"/>
              <a:gd name="connsiteX55" fmla="*/ 1310965 w 12584740"/>
              <a:gd name="connsiteY55" fmla="*/ 185879 h 4575313"/>
              <a:gd name="connsiteX56" fmla="*/ 1430934 w 12584740"/>
              <a:gd name="connsiteY56" fmla="*/ 139104 h 4575313"/>
              <a:gd name="connsiteX57" fmla="*/ 1463118 w 12584740"/>
              <a:gd name="connsiteY57" fmla="*/ 138911 h 4575313"/>
              <a:gd name="connsiteX58" fmla="*/ 1493444 w 12584740"/>
              <a:gd name="connsiteY58" fmla="*/ 147416 h 4575313"/>
              <a:gd name="connsiteX59" fmla="*/ 1493168 w 12584740"/>
              <a:gd name="connsiteY59" fmla="*/ 150455 h 4575313"/>
              <a:gd name="connsiteX60" fmla="*/ 1497974 w 12584740"/>
              <a:gd name="connsiteY60" fmla="*/ 151841 h 4575313"/>
              <a:gd name="connsiteX61" fmla="*/ 1502355 w 12584740"/>
              <a:gd name="connsiteY61" fmla="*/ 149916 h 4575313"/>
              <a:gd name="connsiteX62" fmla="*/ 1508100 w 12584740"/>
              <a:gd name="connsiteY62" fmla="*/ 151526 h 4575313"/>
              <a:gd name="connsiteX63" fmla="*/ 1523822 w 12584740"/>
              <a:gd name="connsiteY63" fmla="*/ 155112 h 4575313"/>
              <a:gd name="connsiteX64" fmla="*/ 1528971 w 12584740"/>
              <a:gd name="connsiteY64" fmla="*/ 161299 h 4575313"/>
              <a:gd name="connsiteX65" fmla="*/ 1590631 w 12584740"/>
              <a:gd name="connsiteY65" fmla="*/ 173836 h 4575313"/>
              <a:gd name="connsiteX66" fmla="*/ 1609537 w 12584740"/>
              <a:gd name="connsiteY66" fmla="*/ 169616 h 4575313"/>
              <a:gd name="connsiteX67" fmla="*/ 1631335 w 12584740"/>
              <a:gd name="connsiteY67" fmla="*/ 179686 h 4575313"/>
              <a:gd name="connsiteX68" fmla="*/ 1693983 w 12584740"/>
              <a:gd name="connsiteY68" fmla="*/ 183202 h 4575313"/>
              <a:gd name="connsiteX69" fmla="*/ 1763575 w 12584740"/>
              <a:gd name="connsiteY69" fmla="*/ 194844 h 4575313"/>
              <a:gd name="connsiteX70" fmla="*/ 1812709 w 12584740"/>
              <a:gd name="connsiteY70" fmla="*/ 208037 h 4575313"/>
              <a:gd name="connsiteX71" fmla="*/ 1945879 w 12584740"/>
              <a:gd name="connsiteY71" fmla="*/ 216206 h 4575313"/>
              <a:gd name="connsiteX72" fmla="*/ 1974418 w 12584740"/>
              <a:gd name="connsiteY72" fmla="*/ 208866 h 4575313"/>
              <a:gd name="connsiteX73" fmla="*/ 1976651 w 12584740"/>
              <a:gd name="connsiteY73" fmla="*/ 208757 h 4575313"/>
              <a:gd name="connsiteX74" fmla="*/ 2881775 w 12584740"/>
              <a:gd name="connsiteY74" fmla="*/ 233197 h 4575313"/>
              <a:gd name="connsiteX0" fmla="*/ 2881775 w 12584740"/>
              <a:gd name="connsiteY0" fmla="*/ 233197 h 4575313"/>
              <a:gd name="connsiteX1" fmla="*/ 8923122 w 12584740"/>
              <a:gd name="connsiteY1" fmla="*/ 225065 h 4575313"/>
              <a:gd name="connsiteX2" fmla="*/ 10535176 w 12584740"/>
              <a:gd name="connsiteY2" fmla="*/ 118040 h 4575313"/>
              <a:gd name="connsiteX3" fmla="*/ 10552865 w 12584740"/>
              <a:gd name="connsiteY3" fmla="*/ 112274 h 4575313"/>
              <a:gd name="connsiteX4" fmla="*/ 10704478 w 12584740"/>
              <a:gd name="connsiteY4" fmla="*/ 95591 h 4575313"/>
              <a:gd name="connsiteX5" fmla="*/ 10856419 w 12584740"/>
              <a:gd name="connsiteY5" fmla="*/ 75098 h 4575313"/>
              <a:gd name="connsiteX6" fmla="*/ 10946891 w 12584740"/>
              <a:gd name="connsiteY6" fmla="*/ 41601 h 4575313"/>
              <a:gd name="connsiteX7" fmla="*/ 11071737 w 12584740"/>
              <a:gd name="connsiteY7" fmla="*/ 27061 h 4575313"/>
              <a:gd name="connsiteX8" fmla="*/ 11092700 w 12584740"/>
              <a:gd name="connsiteY8" fmla="*/ 21499 h 4575313"/>
              <a:gd name="connsiteX9" fmla="*/ 11121627 w 12584740"/>
              <a:gd name="connsiteY9" fmla="*/ 23693 h 4575313"/>
              <a:gd name="connsiteX10" fmla="*/ 11237564 w 12584740"/>
              <a:gd name="connsiteY10" fmla="*/ 33473 h 4575313"/>
              <a:gd name="connsiteX11" fmla="*/ 11328738 w 12584740"/>
              <a:gd name="connsiteY11" fmla="*/ 50022 h 4575313"/>
              <a:gd name="connsiteX12" fmla="*/ 11442587 w 12584740"/>
              <a:gd name="connsiteY12" fmla="*/ 33522 h 4575313"/>
              <a:gd name="connsiteX13" fmla="*/ 11511928 w 12584740"/>
              <a:gd name="connsiteY13" fmla="*/ 35867 h 4575313"/>
              <a:gd name="connsiteX14" fmla="*/ 11625388 w 12584740"/>
              <a:gd name="connsiteY14" fmla="*/ 58635 h 4575313"/>
              <a:gd name="connsiteX15" fmla="*/ 11775146 w 12584740"/>
              <a:gd name="connsiteY15" fmla="*/ 46765 h 4575313"/>
              <a:gd name="connsiteX16" fmla="*/ 11806024 w 12584740"/>
              <a:gd name="connsiteY16" fmla="*/ 19242 h 4575313"/>
              <a:gd name="connsiteX17" fmla="*/ 11847451 w 12584740"/>
              <a:gd name="connsiteY17" fmla="*/ 1939 h 4575313"/>
              <a:gd name="connsiteX18" fmla="*/ 11865034 w 12584740"/>
              <a:gd name="connsiteY18" fmla="*/ 38939 h 4575313"/>
              <a:gd name="connsiteX19" fmla="*/ 11994565 w 12584740"/>
              <a:gd name="connsiteY19" fmla="*/ 63328 h 4575313"/>
              <a:gd name="connsiteX20" fmla="*/ 12059283 w 12584740"/>
              <a:gd name="connsiteY20" fmla="*/ 71265 h 4575313"/>
              <a:gd name="connsiteX21" fmla="*/ 12160147 w 12584740"/>
              <a:gd name="connsiteY21" fmla="*/ 75027 h 4575313"/>
              <a:gd name="connsiteX22" fmla="*/ 12190854 w 12584740"/>
              <a:gd name="connsiteY22" fmla="*/ 77689 h 4575313"/>
              <a:gd name="connsiteX23" fmla="*/ 12215705 w 12584740"/>
              <a:gd name="connsiteY23" fmla="*/ 79117 h 4575313"/>
              <a:gd name="connsiteX24" fmla="*/ 12584740 w 12584740"/>
              <a:gd name="connsiteY24" fmla="*/ 3094030 h 4575313"/>
              <a:gd name="connsiteX25" fmla="*/ 483060 w 12584740"/>
              <a:gd name="connsiteY25" fmla="*/ 4575313 h 4575313"/>
              <a:gd name="connsiteX26" fmla="*/ 0 w 12584740"/>
              <a:gd name="connsiteY26" fmla="*/ 628841 h 4575313"/>
              <a:gd name="connsiteX27" fmla="*/ 7836 w 12584740"/>
              <a:gd name="connsiteY27" fmla="*/ 631521 h 4575313"/>
              <a:gd name="connsiteX28" fmla="*/ 59804 w 12584740"/>
              <a:gd name="connsiteY28" fmla="*/ 651795 h 4575313"/>
              <a:gd name="connsiteX29" fmla="*/ 189088 w 12584740"/>
              <a:gd name="connsiteY29" fmla="*/ 654369 h 4575313"/>
              <a:gd name="connsiteX30" fmla="*/ 238402 w 12584740"/>
              <a:gd name="connsiteY30" fmla="*/ 636963 h 4575313"/>
              <a:gd name="connsiteX31" fmla="*/ 332970 w 12584740"/>
              <a:gd name="connsiteY31" fmla="*/ 607012 h 4575313"/>
              <a:gd name="connsiteX32" fmla="*/ 407552 w 12584740"/>
              <a:gd name="connsiteY32" fmla="*/ 547943 h 4575313"/>
              <a:gd name="connsiteX33" fmla="*/ 497934 w 12584740"/>
              <a:gd name="connsiteY33" fmla="*/ 502354 h 4575313"/>
              <a:gd name="connsiteX34" fmla="*/ 510273 w 12584740"/>
              <a:gd name="connsiteY34" fmla="*/ 504172 h 4575313"/>
              <a:gd name="connsiteX35" fmla="*/ 561099 w 12584740"/>
              <a:gd name="connsiteY35" fmla="*/ 476357 h 4575313"/>
              <a:gd name="connsiteX36" fmla="*/ 705102 w 12584740"/>
              <a:gd name="connsiteY36" fmla="*/ 399826 h 4575313"/>
              <a:gd name="connsiteX37" fmla="*/ 800404 w 12584740"/>
              <a:gd name="connsiteY37" fmla="*/ 289909 h 4575313"/>
              <a:gd name="connsiteX38" fmla="*/ 842353 w 12584740"/>
              <a:gd name="connsiteY38" fmla="*/ 276713 h 4575313"/>
              <a:gd name="connsiteX39" fmla="*/ 912247 w 12584740"/>
              <a:gd name="connsiteY39" fmla="*/ 254246 h 4575313"/>
              <a:gd name="connsiteX40" fmla="*/ 927247 w 12584740"/>
              <a:gd name="connsiteY40" fmla="*/ 258217 h 4575313"/>
              <a:gd name="connsiteX41" fmla="*/ 933425 w 12584740"/>
              <a:gd name="connsiteY41" fmla="*/ 256149 h 4575313"/>
              <a:gd name="connsiteX42" fmla="*/ 934108 w 12584740"/>
              <a:gd name="connsiteY42" fmla="*/ 256433 h 4575313"/>
              <a:gd name="connsiteX43" fmla="*/ 935368 w 12584740"/>
              <a:gd name="connsiteY43" fmla="*/ 255498 h 4575313"/>
              <a:gd name="connsiteX44" fmla="*/ 949059 w 12584740"/>
              <a:gd name="connsiteY44" fmla="*/ 250913 h 4575313"/>
              <a:gd name="connsiteX45" fmla="*/ 980035 w 12584740"/>
              <a:gd name="connsiteY45" fmla="*/ 251605 h 4575313"/>
              <a:gd name="connsiteX46" fmla="*/ 998443 w 12584740"/>
              <a:gd name="connsiteY46" fmla="*/ 248823 h 4575313"/>
              <a:gd name="connsiteX47" fmla="*/ 1015140 w 12584740"/>
              <a:gd name="connsiteY47" fmla="*/ 230963 h 4575313"/>
              <a:gd name="connsiteX48" fmla="*/ 1027653 w 12584740"/>
              <a:gd name="connsiteY48" fmla="*/ 228229 h 4575313"/>
              <a:gd name="connsiteX49" fmla="*/ 1029989 w 12584740"/>
              <a:gd name="connsiteY49" fmla="*/ 225769 h 4575313"/>
              <a:gd name="connsiteX50" fmla="*/ 1036851 w 12584740"/>
              <a:gd name="connsiteY50" fmla="*/ 220779 h 4575313"/>
              <a:gd name="connsiteX51" fmla="*/ 1029120 w 12584740"/>
              <a:gd name="connsiteY51" fmla="*/ 217196 h 4575313"/>
              <a:gd name="connsiteX52" fmla="*/ 1113256 w 12584740"/>
              <a:gd name="connsiteY52" fmla="*/ 192543 h 4575313"/>
              <a:gd name="connsiteX53" fmla="*/ 1184710 w 12584740"/>
              <a:gd name="connsiteY53" fmla="*/ 171552 h 4575313"/>
              <a:gd name="connsiteX54" fmla="*/ 1310965 w 12584740"/>
              <a:gd name="connsiteY54" fmla="*/ 185879 h 4575313"/>
              <a:gd name="connsiteX55" fmla="*/ 1430934 w 12584740"/>
              <a:gd name="connsiteY55" fmla="*/ 139104 h 4575313"/>
              <a:gd name="connsiteX56" fmla="*/ 1463118 w 12584740"/>
              <a:gd name="connsiteY56" fmla="*/ 138911 h 4575313"/>
              <a:gd name="connsiteX57" fmla="*/ 1493444 w 12584740"/>
              <a:gd name="connsiteY57" fmla="*/ 147416 h 4575313"/>
              <a:gd name="connsiteX58" fmla="*/ 1493168 w 12584740"/>
              <a:gd name="connsiteY58" fmla="*/ 150455 h 4575313"/>
              <a:gd name="connsiteX59" fmla="*/ 1497974 w 12584740"/>
              <a:gd name="connsiteY59" fmla="*/ 151841 h 4575313"/>
              <a:gd name="connsiteX60" fmla="*/ 1502355 w 12584740"/>
              <a:gd name="connsiteY60" fmla="*/ 149916 h 4575313"/>
              <a:gd name="connsiteX61" fmla="*/ 1508100 w 12584740"/>
              <a:gd name="connsiteY61" fmla="*/ 151526 h 4575313"/>
              <a:gd name="connsiteX62" fmla="*/ 1523822 w 12584740"/>
              <a:gd name="connsiteY62" fmla="*/ 155112 h 4575313"/>
              <a:gd name="connsiteX63" fmla="*/ 1528971 w 12584740"/>
              <a:gd name="connsiteY63" fmla="*/ 161299 h 4575313"/>
              <a:gd name="connsiteX64" fmla="*/ 1590631 w 12584740"/>
              <a:gd name="connsiteY64" fmla="*/ 173836 h 4575313"/>
              <a:gd name="connsiteX65" fmla="*/ 1609537 w 12584740"/>
              <a:gd name="connsiteY65" fmla="*/ 169616 h 4575313"/>
              <a:gd name="connsiteX66" fmla="*/ 1631335 w 12584740"/>
              <a:gd name="connsiteY66" fmla="*/ 179686 h 4575313"/>
              <a:gd name="connsiteX67" fmla="*/ 1693983 w 12584740"/>
              <a:gd name="connsiteY67" fmla="*/ 183202 h 4575313"/>
              <a:gd name="connsiteX68" fmla="*/ 1763575 w 12584740"/>
              <a:gd name="connsiteY68" fmla="*/ 194844 h 4575313"/>
              <a:gd name="connsiteX69" fmla="*/ 1812709 w 12584740"/>
              <a:gd name="connsiteY69" fmla="*/ 208037 h 4575313"/>
              <a:gd name="connsiteX70" fmla="*/ 1945879 w 12584740"/>
              <a:gd name="connsiteY70" fmla="*/ 216206 h 4575313"/>
              <a:gd name="connsiteX71" fmla="*/ 1974418 w 12584740"/>
              <a:gd name="connsiteY71" fmla="*/ 208866 h 4575313"/>
              <a:gd name="connsiteX72" fmla="*/ 1976651 w 12584740"/>
              <a:gd name="connsiteY72" fmla="*/ 208757 h 4575313"/>
              <a:gd name="connsiteX73" fmla="*/ 2881775 w 12584740"/>
              <a:gd name="connsiteY73" fmla="*/ 233197 h 4575313"/>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1976651 w 12584740"/>
              <a:gd name="connsiteY71" fmla="*/ 189603 h 4556159"/>
              <a:gd name="connsiteX72" fmla="*/ 2881775 w 12584740"/>
              <a:gd name="connsiteY72" fmla="*/ 214043 h 4556159"/>
              <a:gd name="connsiteX0" fmla="*/ 2881775 w 12584740"/>
              <a:gd name="connsiteY0" fmla="*/ 214043 h 4556159"/>
              <a:gd name="connsiteX1" fmla="*/ 8923122 w 12584740"/>
              <a:gd name="connsiteY1" fmla="*/ 205911 h 4556159"/>
              <a:gd name="connsiteX2" fmla="*/ 10535176 w 12584740"/>
              <a:gd name="connsiteY2" fmla="*/ 98886 h 4556159"/>
              <a:gd name="connsiteX3" fmla="*/ 10552865 w 12584740"/>
              <a:gd name="connsiteY3" fmla="*/ 93120 h 4556159"/>
              <a:gd name="connsiteX4" fmla="*/ 10704478 w 12584740"/>
              <a:gd name="connsiteY4" fmla="*/ 76437 h 4556159"/>
              <a:gd name="connsiteX5" fmla="*/ 10856419 w 12584740"/>
              <a:gd name="connsiteY5" fmla="*/ 55944 h 4556159"/>
              <a:gd name="connsiteX6" fmla="*/ 10946891 w 12584740"/>
              <a:gd name="connsiteY6" fmla="*/ 22447 h 4556159"/>
              <a:gd name="connsiteX7" fmla="*/ 11071737 w 12584740"/>
              <a:gd name="connsiteY7" fmla="*/ 7907 h 4556159"/>
              <a:gd name="connsiteX8" fmla="*/ 11092700 w 12584740"/>
              <a:gd name="connsiteY8" fmla="*/ 2345 h 4556159"/>
              <a:gd name="connsiteX9" fmla="*/ 11121627 w 12584740"/>
              <a:gd name="connsiteY9" fmla="*/ 4539 h 4556159"/>
              <a:gd name="connsiteX10" fmla="*/ 11237564 w 12584740"/>
              <a:gd name="connsiteY10" fmla="*/ 14319 h 4556159"/>
              <a:gd name="connsiteX11" fmla="*/ 11328738 w 12584740"/>
              <a:gd name="connsiteY11" fmla="*/ 30868 h 4556159"/>
              <a:gd name="connsiteX12" fmla="*/ 11442587 w 12584740"/>
              <a:gd name="connsiteY12" fmla="*/ 14368 h 4556159"/>
              <a:gd name="connsiteX13" fmla="*/ 11511928 w 12584740"/>
              <a:gd name="connsiteY13" fmla="*/ 16713 h 4556159"/>
              <a:gd name="connsiteX14" fmla="*/ 11625388 w 12584740"/>
              <a:gd name="connsiteY14" fmla="*/ 39481 h 4556159"/>
              <a:gd name="connsiteX15" fmla="*/ 11775146 w 12584740"/>
              <a:gd name="connsiteY15" fmla="*/ 27611 h 4556159"/>
              <a:gd name="connsiteX16" fmla="*/ 11806024 w 12584740"/>
              <a:gd name="connsiteY16" fmla="*/ 88 h 4556159"/>
              <a:gd name="connsiteX17" fmla="*/ 11865034 w 12584740"/>
              <a:gd name="connsiteY17" fmla="*/ 19785 h 4556159"/>
              <a:gd name="connsiteX18" fmla="*/ 11994565 w 12584740"/>
              <a:gd name="connsiteY18" fmla="*/ 44174 h 4556159"/>
              <a:gd name="connsiteX19" fmla="*/ 12059283 w 12584740"/>
              <a:gd name="connsiteY19" fmla="*/ 52111 h 4556159"/>
              <a:gd name="connsiteX20" fmla="*/ 12160147 w 12584740"/>
              <a:gd name="connsiteY20" fmla="*/ 55873 h 4556159"/>
              <a:gd name="connsiteX21" fmla="*/ 12190854 w 12584740"/>
              <a:gd name="connsiteY21" fmla="*/ 58535 h 4556159"/>
              <a:gd name="connsiteX22" fmla="*/ 12215705 w 12584740"/>
              <a:gd name="connsiteY22" fmla="*/ 59963 h 4556159"/>
              <a:gd name="connsiteX23" fmla="*/ 12584740 w 12584740"/>
              <a:gd name="connsiteY23" fmla="*/ 3074876 h 4556159"/>
              <a:gd name="connsiteX24" fmla="*/ 483060 w 12584740"/>
              <a:gd name="connsiteY24" fmla="*/ 4556159 h 4556159"/>
              <a:gd name="connsiteX25" fmla="*/ 0 w 12584740"/>
              <a:gd name="connsiteY25" fmla="*/ 609687 h 4556159"/>
              <a:gd name="connsiteX26" fmla="*/ 7836 w 12584740"/>
              <a:gd name="connsiteY26" fmla="*/ 612367 h 4556159"/>
              <a:gd name="connsiteX27" fmla="*/ 59804 w 12584740"/>
              <a:gd name="connsiteY27" fmla="*/ 632641 h 4556159"/>
              <a:gd name="connsiteX28" fmla="*/ 189088 w 12584740"/>
              <a:gd name="connsiteY28" fmla="*/ 635215 h 4556159"/>
              <a:gd name="connsiteX29" fmla="*/ 238402 w 12584740"/>
              <a:gd name="connsiteY29" fmla="*/ 617809 h 4556159"/>
              <a:gd name="connsiteX30" fmla="*/ 332970 w 12584740"/>
              <a:gd name="connsiteY30" fmla="*/ 587858 h 4556159"/>
              <a:gd name="connsiteX31" fmla="*/ 407552 w 12584740"/>
              <a:gd name="connsiteY31" fmla="*/ 528789 h 4556159"/>
              <a:gd name="connsiteX32" fmla="*/ 497934 w 12584740"/>
              <a:gd name="connsiteY32" fmla="*/ 483200 h 4556159"/>
              <a:gd name="connsiteX33" fmla="*/ 510273 w 12584740"/>
              <a:gd name="connsiteY33" fmla="*/ 485018 h 4556159"/>
              <a:gd name="connsiteX34" fmla="*/ 561099 w 12584740"/>
              <a:gd name="connsiteY34" fmla="*/ 457203 h 4556159"/>
              <a:gd name="connsiteX35" fmla="*/ 705102 w 12584740"/>
              <a:gd name="connsiteY35" fmla="*/ 380672 h 4556159"/>
              <a:gd name="connsiteX36" fmla="*/ 800404 w 12584740"/>
              <a:gd name="connsiteY36" fmla="*/ 270755 h 4556159"/>
              <a:gd name="connsiteX37" fmla="*/ 842353 w 12584740"/>
              <a:gd name="connsiteY37" fmla="*/ 257559 h 4556159"/>
              <a:gd name="connsiteX38" fmla="*/ 912247 w 12584740"/>
              <a:gd name="connsiteY38" fmla="*/ 235092 h 4556159"/>
              <a:gd name="connsiteX39" fmla="*/ 927247 w 12584740"/>
              <a:gd name="connsiteY39" fmla="*/ 239063 h 4556159"/>
              <a:gd name="connsiteX40" fmla="*/ 933425 w 12584740"/>
              <a:gd name="connsiteY40" fmla="*/ 236995 h 4556159"/>
              <a:gd name="connsiteX41" fmla="*/ 934108 w 12584740"/>
              <a:gd name="connsiteY41" fmla="*/ 237279 h 4556159"/>
              <a:gd name="connsiteX42" fmla="*/ 935368 w 12584740"/>
              <a:gd name="connsiteY42" fmla="*/ 236344 h 4556159"/>
              <a:gd name="connsiteX43" fmla="*/ 949059 w 12584740"/>
              <a:gd name="connsiteY43" fmla="*/ 231759 h 4556159"/>
              <a:gd name="connsiteX44" fmla="*/ 980035 w 12584740"/>
              <a:gd name="connsiteY44" fmla="*/ 232451 h 4556159"/>
              <a:gd name="connsiteX45" fmla="*/ 998443 w 12584740"/>
              <a:gd name="connsiteY45" fmla="*/ 229669 h 4556159"/>
              <a:gd name="connsiteX46" fmla="*/ 1015140 w 12584740"/>
              <a:gd name="connsiteY46" fmla="*/ 211809 h 4556159"/>
              <a:gd name="connsiteX47" fmla="*/ 1027653 w 12584740"/>
              <a:gd name="connsiteY47" fmla="*/ 209075 h 4556159"/>
              <a:gd name="connsiteX48" fmla="*/ 1029989 w 12584740"/>
              <a:gd name="connsiteY48" fmla="*/ 206615 h 4556159"/>
              <a:gd name="connsiteX49" fmla="*/ 1036851 w 12584740"/>
              <a:gd name="connsiteY49" fmla="*/ 201625 h 4556159"/>
              <a:gd name="connsiteX50" fmla="*/ 1029120 w 12584740"/>
              <a:gd name="connsiteY50" fmla="*/ 198042 h 4556159"/>
              <a:gd name="connsiteX51" fmla="*/ 1113256 w 12584740"/>
              <a:gd name="connsiteY51" fmla="*/ 173389 h 4556159"/>
              <a:gd name="connsiteX52" fmla="*/ 1184710 w 12584740"/>
              <a:gd name="connsiteY52" fmla="*/ 152398 h 4556159"/>
              <a:gd name="connsiteX53" fmla="*/ 1310965 w 12584740"/>
              <a:gd name="connsiteY53" fmla="*/ 166725 h 4556159"/>
              <a:gd name="connsiteX54" fmla="*/ 1430934 w 12584740"/>
              <a:gd name="connsiteY54" fmla="*/ 119950 h 4556159"/>
              <a:gd name="connsiteX55" fmla="*/ 1463118 w 12584740"/>
              <a:gd name="connsiteY55" fmla="*/ 119757 h 4556159"/>
              <a:gd name="connsiteX56" fmla="*/ 1493444 w 12584740"/>
              <a:gd name="connsiteY56" fmla="*/ 128262 h 4556159"/>
              <a:gd name="connsiteX57" fmla="*/ 1493168 w 12584740"/>
              <a:gd name="connsiteY57" fmla="*/ 131301 h 4556159"/>
              <a:gd name="connsiteX58" fmla="*/ 1497974 w 12584740"/>
              <a:gd name="connsiteY58" fmla="*/ 132687 h 4556159"/>
              <a:gd name="connsiteX59" fmla="*/ 1502355 w 12584740"/>
              <a:gd name="connsiteY59" fmla="*/ 130762 h 4556159"/>
              <a:gd name="connsiteX60" fmla="*/ 1508100 w 12584740"/>
              <a:gd name="connsiteY60" fmla="*/ 132372 h 4556159"/>
              <a:gd name="connsiteX61" fmla="*/ 1523822 w 12584740"/>
              <a:gd name="connsiteY61" fmla="*/ 135958 h 4556159"/>
              <a:gd name="connsiteX62" fmla="*/ 1528971 w 12584740"/>
              <a:gd name="connsiteY62" fmla="*/ 142145 h 4556159"/>
              <a:gd name="connsiteX63" fmla="*/ 1590631 w 12584740"/>
              <a:gd name="connsiteY63" fmla="*/ 154682 h 4556159"/>
              <a:gd name="connsiteX64" fmla="*/ 1609537 w 12584740"/>
              <a:gd name="connsiteY64" fmla="*/ 150462 h 4556159"/>
              <a:gd name="connsiteX65" fmla="*/ 1631335 w 12584740"/>
              <a:gd name="connsiteY65" fmla="*/ 160532 h 4556159"/>
              <a:gd name="connsiteX66" fmla="*/ 1693983 w 12584740"/>
              <a:gd name="connsiteY66" fmla="*/ 164048 h 4556159"/>
              <a:gd name="connsiteX67" fmla="*/ 1763575 w 12584740"/>
              <a:gd name="connsiteY67" fmla="*/ 175690 h 4556159"/>
              <a:gd name="connsiteX68" fmla="*/ 1812709 w 12584740"/>
              <a:gd name="connsiteY68" fmla="*/ 188883 h 4556159"/>
              <a:gd name="connsiteX69" fmla="*/ 1945879 w 12584740"/>
              <a:gd name="connsiteY69" fmla="*/ 197052 h 4556159"/>
              <a:gd name="connsiteX70" fmla="*/ 1974418 w 12584740"/>
              <a:gd name="connsiteY70" fmla="*/ 189712 h 4556159"/>
              <a:gd name="connsiteX71" fmla="*/ 2235555 w 12584740"/>
              <a:gd name="connsiteY71" fmla="*/ 226659 h 4556159"/>
              <a:gd name="connsiteX72" fmla="*/ 2881775 w 12584740"/>
              <a:gd name="connsiteY72" fmla="*/ 214043 h 455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584740" h="4556159">
                <a:moveTo>
                  <a:pt x="2881775" y="214043"/>
                </a:moveTo>
                <a:lnTo>
                  <a:pt x="8923122" y="205911"/>
                </a:lnTo>
                <a:cubicBezTo>
                  <a:pt x="8923122" y="236009"/>
                  <a:pt x="10535176" y="68788"/>
                  <a:pt x="10535176" y="98886"/>
                </a:cubicBezTo>
                <a:lnTo>
                  <a:pt x="10552865" y="93120"/>
                </a:lnTo>
                <a:cubicBezTo>
                  <a:pt x="10602509" y="95039"/>
                  <a:pt x="10648374" y="81962"/>
                  <a:pt x="10704478" y="76437"/>
                </a:cubicBezTo>
                <a:cubicBezTo>
                  <a:pt x="10764532" y="85901"/>
                  <a:pt x="10796465" y="61749"/>
                  <a:pt x="10856419" y="55944"/>
                </a:cubicBezTo>
                <a:cubicBezTo>
                  <a:pt x="10914661" y="77716"/>
                  <a:pt x="10896627" y="22130"/>
                  <a:pt x="10946891" y="22447"/>
                </a:cubicBezTo>
                <a:cubicBezTo>
                  <a:pt x="11028004" y="41524"/>
                  <a:pt x="10945561" y="3905"/>
                  <a:pt x="11071737" y="7907"/>
                </a:cubicBezTo>
                <a:cubicBezTo>
                  <a:pt x="11078763" y="11268"/>
                  <a:pt x="11094187" y="7177"/>
                  <a:pt x="11092700" y="2345"/>
                </a:cubicBezTo>
                <a:cubicBezTo>
                  <a:pt x="11100672" y="3621"/>
                  <a:pt x="11119582" y="12415"/>
                  <a:pt x="11121627" y="4539"/>
                </a:cubicBezTo>
                <a:cubicBezTo>
                  <a:pt x="11161872" y="2410"/>
                  <a:pt x="11201801" y="5778"/>
                  <a:pt x="11237564" y="14319"/>
                </a:cubicBezTo>
                <a:cubicBezTo>
                  <a:pt x="11315265" y="-1427"/>
                  <a:pt x="11272628" y="36301"/>
                  <a:pt x="11328738" y="30868"/>
                </a:cubicBezTo>
                <a:cubicBezTo>
                  <a:pt x="11373885" y="14123"/>
                  <a:pt x="11390505" y="26175"/>
                  <a:pt x="11442587" y="14368"/>
                </a:cubicBezTo>
                <a:cubicBezTo>
                  <a:pt x="11460405" y="39138"/>
                  <a:pt x="11491560" y="10212"/>
                  <a:pt x="11511928" y="16713"/>
                </a:cubicBezTo>
                <a:cubicBezTo>
                  <a:pt x="11544050" y="-13836"/>
                  <a:pt x="11591566" y="41138"/>
                  <a:pt x="11625388" y="39481"/>
                </a:cubicBezTo>
                <a:cubicBezTo>
                  <a:pt x="11682275" y="32159"/>
                  <a:pt x="11743456" y="-367"/>
                  <a:pt x="11775146" y="27611"/>
                </a:cubicBezTo>
                <a:cubicBezTo>
                  <a:pt x="11779070" y="15386"/>
                  <a:pt x="11773473" y="-818"/>
                  <a:pt x="11806024" y="88"/>
                </a:cubicBezTo>
                <a:cubicBezTo>
                  <a:pt x="11821005" y="-1216"/>
                  <a:pt x="11833611" y="12437"/>
                  <a:pt x="11865034" y="19785"/>
                </a:cubicBezTo>
                <a:cubicBezTo>
                  <a:pt x="11905979" y="29998"/>
                  <a:pt x="11998366" y="9552"/>
                  <a:pt x="11994565" y="44174"/>
                </a:cubicBezTo>
                <a:cubicBezTo>
                  <a:pt x="12007200" y="63922"/>
                  <a:pt x="12058131" y="30230"/>
                  <a:pt x="12059283" y="52111"/>
                </a:cubicBezTo>
                <a:cubicBezTo>
                  <a:pt x="12081498" y="36953"/>
                  <a:pt x="12122851" y="58256"/>
                  <a:pt x="12160147" y="55873"/>
                </a:cubicBezTo>
                <a:cubicBezTo>
                  <a:pt x="12167674" y="65410"/>
                  <a:pt x="12176238" y="64529"/>
                  <a:pt x="12190854" y="58535"/>
                </a:cubicBezTo>
                <a:lnTo>
                  <a:pt x="12215705" y="59963"/>
                </a:lnTo>
                <a:lnTo>
                  <a:pt x="12584740" y="3074876"/>
                </a:lnTo>
                <a:lnTo>
                  <a:pt x="483060" y="4556159"/>
                </a:lnTo>
                <a:lnTo>
                  <a:pt x="0" y="609687"/>
                </a:lnTo>
                <a:lnTo>
                  <a:pt x="7836" y="612367"/>
                </a:lnTo>
                <a:cubicBezTo>
                  <a:pt x="25349" y="620104"/>
                  <a:pt x="41483" y="627786"/>
                  <a:pt x="59804" y="632641"/>
                </a:cubicBezTo>
                <a:cubicBezTo>
                  <a:pt x="75146" y="654421"/>
                  <a:pt x="167365" y="632597"/>
                  <a:pt x="189088" y="635215"/>
                </a:cubicBezTo>
                <a:cubicBezTo>
                  <a:pt x="217440" y="623749"/>
                  <a:pt x="208344" y="626448"/>
                  <a:pt x="238402" y="617809"/>
                </a:cubicBezTo>
                <a:cubicBezTo>
                  <a:pt x="247394" y="590135"/>
                  <a:pt x="303125" y="595692"/>
                  <a:pt x="332970" y="587858"/>
                </a:cubicBezTo>
                <a:cubicBezTo>
                  <a:pt x="336621" y="563687"/>
                  <a:pt x="356128" y="555392"/>
                  <a:pt x="407552" y="528789"/>
                </a:cubicBezTo>
                <a:cubicBezTo>
                  <a:pt x="410625" y="501558"/>
                  <a:pt x="481949" y="526749"/>
                  <a:pt x="497934" y="483200"/>
                </a:cubicBezTo>
                <a:cubicBezTo>
                  <a:pt x="501858" y="484200"/>
                  <a:pt x="506013" y="484811"/>
                  <a:pt x="510273" y="485018"/>
                </a:cubicBezTo>
                <a:cubicBezTo>
                  <a:pt x="535011" y="486222"/>
                  <a:pt x="557770" y="473768"/>
                  <a:pt x="561099" y="457203"/>
                </a:cubicBezTo>
                <a:cubicBezTo>
                  <a:pt x="592709" y="393031"/>
                  <a:pt x="657171" y="417531"/>
                  <a:pt x="705102" y="380672"/>
                </a:cubicBezTo>
                <a:cubicBezTo>
                  <a:pt x="762904" y="342107"/>
                  <a:pt x="753762" y="341220"/>
                  <a:pt x="800404" y="270755"/>
                </a:cubicBezTo>
                <a:cubicBezTo>
                  <a:pt x="821510" y="277286"/>
                  <a:pt x="831930" y="272279"/>
                  <a:pt x="842353" y="257559"/>
                </a:cubicBezTo>
                <a:cubicBezTo>
                  <a:pt x="871396" y="239661"/>
                  <a:pt x="901151" y="269258"/>
                  <a:pt x="912247" y="235092"/>
                </a:cubicBezTo>
                <a:cubicBezTo>
                  <a:pt x="915193" y="239660"/>
                  <a:pt x="920652" y="240302"/>
                  <a:pt x="927247" y="239063"/>
                </a:cubicBezTo>
                <a:lnTo>
                  <a:pt x="933425" y="236995"/>
                </a:lnTo>
                <a:lnTo>
                  <a:pt x="934108" y="237279"/>
                </a:lnTo>
                <a:lnTo>
                  <a:pt x="935368" y="236344"/>
                </a:lnTo>
                <a:lnTo>
                  <a:pt x="949059" y="231759"/>
                </a:lnTo>
                <a:cubicBezTo>
                  <a:pt x="964033" y="225857"/>
                  <a:pt x="978036" y="220629"/>
                  <a:pt x="980035" y="232451"/>
                </a:cubicBezTo>
                <a:cubicBezTo>
                  <a:pt x="988861" y="233151"/>
                  <a:pt x="994474" y="231910"/>
                  <a:pt x="998443" y="229669"/>
                </a:cubicBezTo>
                <a:cubicBezTo>
                  <a:pt x="1006381" y="225191"/>
                  <a:pt x="1007750" y="216720"/>
                  <a:pt x="1015140" y="211809"/>
                </a:cubicBezTo>
                <a:lnTo>
                  <a:pt x="1027653" y="209075"/>
                </a:lnTo>
                <a:lnTo>
                  <a:pt x="1029989" y="206615"/>
                </a:lnTo>
                <a:lnTo>
                  <a:pt x="1036851" y="201625"/>
                </a:lnTo>
                <a:lnTo>
                  <a:pt x="1029120" y="198042"/>
                </a:lnTo>
                <a:cubicBezTo>
                  <a:pt x="1021104" y="195096"/>
                  <a:pt x="1101729" y="180798"/>
                  <a:pt x="1113256" y="173389"/>
                </a:cubicBezTo>
                <a:lnTo>
                  <a:pt x="1184710" y="152398"/>
                </a:lnTo>
                <a:lnTo>
                  <a:pt x="1310965" y="166725"/>
                </a:lnTo>
                <a:cubicBezTo>
                  <a:pt x="1336372" y="131696"/>
                  <a:pt x="1403197" y="140119"/>
                  <a:pt x="1430934" y="119950"/>
                </a:cubicBezTo>
                <a:lnTo>
                  <a:pt x="1463118" y="119757"/>
                </a:lnTo>
                <a:lnTo>
                  <a:pt x="1493444" y="128262"/>
                </a:lnTo>
                <a:lnTo>
                  <a:pt x="1493168" y="131301"/>
                </a:lnTo>
                <a:cubicBezTo>
                  <a:pt x="1493827" y="133297"/>
                  <a:pt x="1495475" y="133471"/>
                  <a:pt x="1497974" y="132687"/>
                </a:cubicBezTo>
                <a:lnTo>
                  <a:pt x="1502355" y="130762"/>
                </a:lnTo>
                <a:lnTo>
                  <a:pt x="1508100" y="132372"/>
                </a:lnTo>
                <a:lnTo>
                  <a:pt x="1523822" y="135958"/>
                </a:lnTo>
                <a:lnTo>
                  <a:pt x="1528971" y="142145"/>
                </a:lnTo>
                <a:cubicBezTo>
                  <a:pt x="1544182" y="151821"/>
                  <a:pt x="1579536" y="139768"/>
                  <a:pt x="1590631" y="154682"/>
                </a:cubicBezTo>
                <a:lnTo>
                  <a:pt x="1609537" y="150462"/>
                </a:lnTo>
                <a:lnTo>
                  <a:pt x="1631335" y="160532"/>
                </a:lnTo>
                <a:cubicBezTo>
                  <a:pt x="1651445" y="168813"/>
                  <a:pt x="1672155" y="173541"/>
                  <a:pt x="1693983" y="164048"/>
                </a:cubicBezTo>
                <a:cubicBezTo>
                  <a:pt x="1686705" y="185321"/>
                  <a:pt x="1748101" y="157604"/>
                  <a:pt x="1763575" y="175690"/>
                </a:cubicBezTo>
                <a:cubicBezTo>
                  <a:pt x="1773286" y="190711"/>
                  <a:pt x="1794179" y="185800"/>
                  <a:pt x="1812709" y="188883"/>
                </a:cubicBezTo>
                <a:cubicBezTo>
                  <a:pt x="1830479" y="202932"/>
                  <a:pt x="1918180" y="204037"/>
                  <a:pt x="1945879" y="197052"/>
                </a:cubicBezTo>
                <a:cubicBezTo>
                  <a:pt x="1955185" y="193416"/>
                  <a:pt x="1964727" y="191072"/>
                  <a:pt x="1974418" y="189712"/>
                </a:cubicBezTo>
                <a:lnTo>
                  <a:pt x="2235555" y="226659"/>
                </a:lnTo>
                <a:cubicBezTo>
                  <a:pt x="2235555" y="166322"/>
                  <a:pt x="2881775" y="274380"/>
                  <a:pt x="2881775" y="21404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제목 1">
            <a:extLst>
              <a:ext uri="{FF2B5EF4-FFF2-40B4-BE49-F238E27FC236}">
                <a16:creationId xmlns:a16="http://schemas.microsoft.com/office/drawing/2014/main" id="{989D0D55-B526-48D3-9A6D-28407E484F84}"/>
              </a:ext>
            </a:extLst>
          </p:cNvPr>
          <p:cNvSpPr>
            <a:spLocks noGrp="1"/>
          </p:cNvSpPr>
          <p:nvPr>
            <p:ph type="title"/>
          </p:nvPr>
        </p:nvSpPr>
        <p:spPr>
          <a:xfrm>
            <a:off x="1160060" y="5097439"/>
            <a:ext cx="9908274" cy="791569"/>
          </a:xfrm>
        </p:spPr>
        <p:txBody>
          <a:bodyPr vert="horz" lIns="91440" tIns="45720" rIns="91440" bIns="45720" rtlCol="0" anchor="b">
            <a:normAutofit/>
          </a:bodyPr>
          <a:lstStyle/>
          <a:p>
            <a:pPr algn="ctr"/>
            <a:r>
              <a:rPr lang="en-US" altLang="ko-KR" cap="all" spc="600" dirty="0"/>
              <a:t>Task 1</a:t>
            </a:r>
          </a:p>
        </p:txBody>
      </p:sp>
      <p:sp>
        <p:nvSpPr>
          <p:cNvPr id="81" name="Freeform: Shape 80">
            <a:extLst>
              <a:ext uri="{FF2B5EF4-FFF2-40B4-BE49-F238E27FC236}">
                <a16:creationId xmlns:a16="http://schemas.microsoft.com/office/drawing/2014/main" id="{1BBFDD63-AD5F-4E42-979B-2FBDE345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855"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Rectangle 6">
            <a:extLst>
              <a:ext uri="{FF2B5EF4-FFF2-40B4-BE49-F238E27FC236}">
                <a16:creationId xmlns:a16="http://schemas.microsoft.com/office/drawing/2014/main" id="{C700A9C2-5B99-488A-8884-76AB40DEF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23294" y="457200"/>
            <a:ext cx="118637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9045A2FC-347A-43C5-B4F2-D9A2B782832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53651" y="1988712"/>
            <a:ext cx="4925667" cy="1674726"/>
          </a:xfrm>
          <a:prstGeom prst="rect">
            <a:avLst/>
          </a:prstGeom>
          <a:noFill/>
          <a:extLst>
            <a:ext uri="{909E8E84-426E-40DD-AFC4-6F175D3DCCD1}">
              <a14:hiddenFill xmlns:a14="http://schemas.microsoft.com/office/drawing/2010/main">
                <a:solidFill>
                  <a:srgbClr val="FFFFFF"/>
                </a:solidFill>
              </a14:hiddenFill>
            </a:ext>
          </a:extLst>
        </p:spPr>
      </p:pic>
      <p:sp>
        <p:nvSpPr>
          <p:cNvPr id="85" name="Freeform: Shape 84">
            <a:extLst>
              <a:ext uri="{FF2B5EF4-FFF2-40B4-BE49-F238E27FC236}">
                <a16:creationId xmlns:a16="http://schemas.microsoft.com/office/drawing/2014/main" id="{AABDB02C-700D-4121-B1D1-CCB58F4BE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339" y="781186"/>
            <a:ext cx="5217258" cy="402964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Rectangle 6">
            <a:extLst>
              <a:ext uri="{FF2B5EF4-FFF2-40B4-BE49-F238E27FC236}">
                <a16:creationId xmlns:a16="http://schemas.microsoft.com/office/drawing/2014/main" id="{0B1B938D-F136-428F-BAEA-A69ADA053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5513" y="437651"/>
            <a:ext cx="1084027"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5D6AFA7-0EF8-43B4-8E0A-BDA2D69A31BD}"/>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6340135" y="2062597"/>
            <a:ext cx="4925667" cy="15269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AF91E1-453E-471D-8290-65ED5737F78E}"/>
              </a:ext>
            </a:extLst>
          </p:cNvPr>
          <p:cNvSpPr txBox="1"/>
          <p:nvPr/>
        </p:nvSpPr>
        <p:spPr>
          <a:xfrm>
            <a:off x="2020115" y="4128447"/>
            <a:ext cx="2627642" cy="369332"/>
          </a:xfrm>
          <a:prstGeom prst="rect">
            <a:avLst/>
          </a:prstGeom>
          <a:noFill/>
        </p:spPr>
        <p:txBody>
          <a:bodyPr wrap="none" rtlCol="0">
            <a:spAutoFit/>
          </a:bodyPr>
          <a:lstStyle/>
          <a:p>
            <a:r>
              <a:rPr lang="en-GB" altLang="ko-KR" b="0" i="0" dirty="0">
                <a:solidFill>
                  <a:srgbClr val="000000"/>
                </a:solidFill>
                <a:effectLst/>
                <a:latin typeface="Microsoft GothicNeo Light" panose="020B0300000101010101" pitchFamily="50" charset="-127"/>
              </a:rPr>
              <a:t>Service Client Main code</a:t>
            </a:r>
            <a:endParaRPr lang="ko-KR" altLang="en-US" dirty="0"/>
          </a:p>
        </p:txBody>
      </p:sp>
      <p:sp>
        <p:nvSpPr>
          <p:cNvPr id="7" name="TextBox 6">
            <a:extLst>
              <a:ext uri="{FF2B5EF4-FFF2-40B4-BE49-F238E27FC236}">
                <a16:creationId xmlns:a16="http://schemas.microsoft.com/office/drawing/2014/main" id="{B390CB11-AF63-4F8B-9AF8-19BAE6CD76E5}"/>
              </a:ext>
            </a:extLst>
          </p:cNvPr>
          <p:cNvSpPr txBox="1"/>
          <p:nvPr/>
        </p:nvSpPr>
        <p:spPr>
          <a:xfrm>
            <a:off x="7416313" y="4117491"/>
            <a:ext cx="2747868" cy="369332"/>
          </a:xfrm>
          <a:prstGeom prst="rect">
            <a:avLst/>
          </a:prstGeom>
          <a:noFill/>
        </p:spPr>
        <p:txBody>
          <a:bodyPr wrap="none" rtlCol="0">
            <a:spAutoFit/>
          </a:bodyPr>
          <a:lstStyle/>
          <a:p>
            <a:r>
              <a:rPr lang="en-GB" altLang="ko-KR" b="0" i="0" dirty="0">
                <a:solidFill>
                  <a:srgbClr val="000000"/>
                </a:solidFill>
                <a:effectLst/>
                <a:latin typeface="Microsoft GothicNeo Light" panose="020B0300000101010101" pitchFamily="50" charset="-127"/>
              </a:rPr>
              <a:t>Service Server Main Code</a:t>
            </a:r>
            <a:endParaRPr lang="ko-KR" altLang="en-US" dirty="0"/>
          </a:p>
        </p:txBody>
      </p:sp>
    </p:spTree>
    <p:extLst>
      <p:ext uri="{BB962C8B-B14F-4D97-AF65-F5344CB8AC3E}">
        <p14:creationId xmlns:p14="http://schemas.microsoft.com/office/powerpoint/2010/main" val="389487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7"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8" name="Rectangle 1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fbeelding 4" descr="Afbeelding met tekst&#10;&#10;Automatisch gegenereerde beschrijving">
            <a:extLst>
              <a:ext uri="{FF2B5EF4-FFF2-40B4-BE49-F238E27FC236}">
                <a16:creationId xmlns:a16="http://schemas.microsoft.com/office/drawing/2014/main" id="{A5380C41-98D8-C6AA-A00A-91CE31AD7B74}"/>
              </a:ext>
            </a:extLst>
          </p:cNvPr>
          <p:cNvPicPr>
            <a:picLocks noChangeAspect="1"/>
          </p:cNvPicPr>
          <p:nvPr/>
        </p:nvPicPr>
        <p:blipFill rotWithShape="1">
          <a:blip r:embed="rId5"/>
          <a:srcRect b="443"/>
          <a:stretch/>
        </p:blipFill>
        <p:spPr>
          <a:xfrm>
            <a:off x="20" y="10"/>
            <a:ext cx="12191979" cy="6857989"/>
          </a:xfrm>
          <a:prstGeom prst="rect">
            <a:avLst/>
          </a:prstGeom>
        </p:spPr>
      </p:pic>
      <p:sp>
        <p:nvSpPr>
          <p:cNvPr id="10" name="Rectangle 14">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9D4B656-DD11-62A0-DEE1-1158C368D2A0}"/>
              </a:ext>
            </a:extLst>
          </p:cNvPr>
          <p:cNvSpPr>
            <a:spLocks noGrp="1"/>
          </p:cNvSpPr>
          <p:nvPr>
            <p:ph type="title"/>
          </p:nvPr>
        </p:nvSpPr>
        <p:spPr>
          <a:xfrm>
            <a:off x="1897040" y="1122362"/>
            <a:ext cx="8376514" cy="2494295"/>
          </a:xfrm>
        </p:spPr>
        <p:txBody>
          <a:bodyPr vert="horz" lIns="91440" tIns="45720" rIns="91440" bIns="45720" rtlCol="0" anchor="b">
            <a:normAutofit/>
          </a:bodyPr>
          <a:lstStyle/>
          <a:p>
            <a:pPr algn="ctr"/>
            <a:r>
              <a:rPr lang="en-US" cap="all" spc="600">
                <a:solidFill>
                  <a:srgbClr val="FFFFFF"/>
                </a:solidFill>
              </a:rPr>
              <a:t>Running client/server</a:t>
            </a:r>
          </a:p>
        </p:txBody>
      </p:sp>
      <p:sp useBgFill="1">
        <p:nvSpPr>
          <p:cNvPr id="12" name="Freeform: Shape 16">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8">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20">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22">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19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제목 1">
            <a:extLst>
              <a:ext uri="{FF2B5EF4-FFF2-40B4-BE49-F238E27FC236}">
                <a16:creationId xmlns:a16="http://schemas.microsoft.com/office/drawing/2014/main" id="{B966CB42-6658-4D8A-B85F-C89C3C5A3C41}"/>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altLang="ko-KR" sz="2600" cap="all" spc="600"/>
              <a:t>Demo functionality video 1</a:t>
            </a:r>
          </a:p>
        </p:txBody>
      </p:sp>
      <p:pic>
        <p:nvPicPr>
          <p:cNvPr id="4" name="Onlinemedia 3" title="Demo 1">
            <a:hlinkClick r:id="" action="ppaction://media"/>
            <a:extLst>
              <a:ext uri="{FF2B5EF4-FFF2-40B4-BE49-F238E27FC236}">
                <a16:creationId xmlns:a16="http://schemas.microsoft.com/office/drawing/2014/main" id="{2FC83EFA-8B16-43CB-39B1-DDA4BF3961BC}"/>
              </a:ext>
            </a:extLst>
          </p:cNvPr>
          <p:cNvPicPr>
            <a:picLocks noGrp="1" noRot="1" noChangeAspect="1"/>
          </p:cNvPicPr>
          <p:nvPr>
            <p:ph idx="1"/>
            <a:videoFile r:link="rId1"/>
          </p:nvPr>
        </p:nvPicPr>
        <p:blipFill>
          <a:blip r:embed="rId6"/>
          <a:stretch>
            <a:fillRect/>
          </a:stretch>
        </p:blipFill>
        <p:spPr>
          <a:xfrm>
            <a:off x="5617029" y="1254803"/>
            <a:ext cx="5857124" cy="4392843"/>
          </a:xfrm>
          <a:prstGeom prst="rect">
            <a:avLst/>
          </a:prstGeom>
        </p:spPr>
      </p:pic>
    </p:spTree>
    <p:extLst>
      <p:ext uri="{BB962C8B-B14F-4D97-AF65-F5344CB8AC3E}">
        <p14:creationId xmlns:p14="http://schemas.microsoft.com/office/powerpoint/2010/main" val="3384069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00AEBA-34D2-4B53-9393-3D1751F709B4}"/>
              </a:ext>
            </a:extLst>
          </p:cNvPr>
          <p:cNvSpPr>
            <a:spLocks noGrp="1"/>
          </p:cNvSpPr>
          <p:nvPr>
            <p:ph type="title"/>
          </p:nvPr>
        </p:nvSpPr>
        <p:spPr>
          <a:xfrm>
            <a:off x="1050879" y="609601"/>
            <a:ext cx="9810604" cy="641130"/>
          </a:xfrm>
        </p:spPr>
        <p:txBody>
          <a:bodyPr/>
          <a:lstStyle/>
          <a:p>
            <a:r>
              <a:rPr lang="en-US" altLang="ko-KR" dirty="0"/>
              <a:t>            Task 2 </a:t>
            </a:r>
            <a:endParaRPr lang="ko-KR" altLang="en-US" dirty="0"/>
          </a:p>
        </p:txBody>
      </p:sp>
      <p:pic>
        <p:nvPicPr>
          <p:cNvPr id="5" name="내용 개체 틀 4">
            <a:extLst>
              <a:ext uri="{FF2B5EF4-FFF2-40B4-BE49-F238E27FC236}">
                <a16:creationId xmlns:a16="http://schemas.microsoft.com/office/drawing/2014/main" id="{39E0C735-A41C-481F-988E-6FEC6D44A01E}"/>
              </a:ext>
            </a:extLst>
          </p:cNvPr>
          <p:cNvPicPr>
            <a:picLocks noGrp="1" noChangeAspect="1"/>
          </p:cNvPicPr>
          <p:nvPr>
            <p:ph idx="1"/>
          </p:nvPr>
        </p:nvPicPr>
        <p:blipFill>
          <a:blip r:embed="rId2"/>
          <a:stretch>
            <a:fillRect/>
          </a:stretch>
        </p:blipFill>
        <p:spPr>
          <a:xfrm>
            <a:off x="536529" y="1552922"/>
            <a:ext cx="5351455" cy="4054347"/>
          </a:xfrm>
        </p:spPr>
      </p:pic>
      <p:pic>
        <p:nvPicPr>
          <p:cNvPr id="7" name="그림 6">
            <a:extLst>
              <a:ext uri="{FF2B5EF4-FFF2-40B4-BE49-F238E27FC236}">
                <a16:creationId xmlns:a16="http://schemas.microsoft.com/office/drawing/2014/main" id="{E55E9BC7-6BBD-441E-AD68-3589A1813670}"/>
              </a:ext>
            </a:extLst>
          </p:cNvPr>
          <p:cNvPicPr>
            <a:picLocks noChangeAspect="1"/>
          </p:cNvPicPr>
          <p:nvPr/>
        </p:nvPicPr>
        <p:blipFill>
          <a:blip r:embed="rId3"/>
          <a:stretch>
            <a:fillRect/>
          </a:stretch>
        </p:blipFill>
        <p:spPr>
          <a:xfrm>
            <a:off x="6031583" y="609601"/>
            <a:ext cx="4686300" cy="5075743"/>
          </a:xfrm>
          <a:prstGeom prst="rect">
            <a:avLst/>
          </a:prstGeom>
        </p:spPr>
      </p:pic>
      <p:sp>
        <p:nvSpPr>
          <p:cNvPr id="8" name="TextBox 7">
            <a:extLst>
              <a:ext uri="{FF2B5EF4-FFF2-40B4-BE49-F238E27FC236}">
                <a16:creationId xmlns:a16="http://schemas.microsoft.com/office/drawing/2014/main" id="{6E4B5B21-A06B-4A20-A70A-30D5DE42174C}"/>
              </a:ext>
            </a:extLst>
          </p:cNvPr>
          <p:cNvSpPr txBox="1"/>
          <p:nvPr/>
        </p:nvSpPr>
        <p:spPr>
          <a:xfrm>
            <a:off x="1838325" y="5753100"/>
            <a:ext cx="1680268" cy="369332"/>
          </a:xfrm>
          <a:prstGeom prst="rect">
            <a:avLst/>
          </a:prstGeom>
          <a:noFill/>
        </p:spPr>
        <p:txBody>
          <a:bodyPr wrap="none" rtlCol="0">
            <a:spAutoFit/>
          </a:bodyPr>
          <a:lstStyle/>
          <a:p>
            <a:r>
              <a:rPr lang="en-US" altLang="ko-KR" dirty="0"/>
              <a:t>Publisher Node</a:t>
            </a:r>
            <a:endParaRPr lang="ko-KR" altLang="en-US" dirty="0"/>
          </a:p>
        </p:txBody>
      </p:sp>
      <p:sp>
        <p:nvSpPr>
          <p:cNvPr id="9" name="TextBox 8">
            <a:extLst>
              <a:ext uri="{FF2B5EF4-FFF2-40B4-BE49-F238E27FC236}">
                <a16:creationId xmlns:a16="http://schemas.microsoft.com/office/drawing/2014/main" id="{0CADBF5E-4D16-485C-BC33-F76B20B87ACA}"/>
              </a:ext>
            </a:extLst>
          </p:cNvPr>
          <p:cNvSpPr txBox="1"/>
          <p:nvPr/>
        </p:nvSpPr>
        <p:spPr>
          <a:xfrm>
            <a:off x="7758735" y="5753100"/>
            <a:ext cx="1829347" cy="369332"/>
          </a:xfrm>
          <a:prstGeom prst="rect">
            <a:avLst/>
          </a:prstGeom>
          <a:noFill/>
        </p:spPr>
        <p:txBody>
          <a:bodyPr wrap="none" rtlCol="0">
            <a:spAutoFit/>
          </a:bodyPr>
          <a:lstStyle/>
          <a:p>
            <a:r>
              <a:rPr lang="en-US" altLang="ko-KR" dirty="0"/>
              <a:t>Subscriber Node</a:t>
            </a:r>
            <a:endParaRPr lang="ko-KR" altLang="en-US" dirty="0"/>
          </a:p>
        </p:txBody>
      </p:sp>
    </p:spTree>
    <p:extLst>
      <p:ext uri="{BB962C8B-B14F-4D97-AF65-F5344CB8AC3E}">
        <p14:creationId xmlns:p14="http://schemas.microsoft.com/office/powerpoint/2010/main" val="2480091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제목 1">
            <a:extLst>
              <a:ext uri="{FF2B5EF4-FFF2-40B4-BE49-F238E27FC236}">
                <a16:creationId xmlns:a16="http://schemas.microsoft.com/office/drawing/2014/main" id="{B0FD77BE-902D-4684-9C8D-6F393A0BA405}"/>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altLang="ko-KR" cap="all" spc="600"/>
              <a:t>Launch file</a:t>
            </a:r>
          </a:p>
        </p:txBody>
      </p:sp>
      <p:pic>
        <p:nvPicPr>
          <p:cNvPr id="5" name="내용 개체 틀 4">
            <a:extLst>
              <a:ext uri="{FF2B5EF4-FFF2-40B4-BE49-F238E27FC236}">
                <a16:creationId xmlns:a16="http://schemas.microsoft.com/office/drawing/2014/main" id="{39F3D33D-E496-4E94-AE8E-0C5658055551}"/>
              </a:ext>
            </a:extLst>
          </p:cNvPr>
          <p:cNvPicPr>
            <a:picLocks noGrp="1" noChangeAspect="1"/>
          </p:cNvPicPr>
          <p:nvPr>
            <p:ph idx="1"/>
          </p:nvPr>
        </p:nvPicPr>
        <p:blipFill>
          <a:blip r:embed="rId5"/>
          <a:stretch>
            <a:fillRect/>
          </a:stretch>
        </p:blipFill>
        <p:spPr>
          <a:xfrm>
            <a:off x="705972" y="3125987"/>
            <a:ext cx="10768181" cy="2072875"/>
          </a:xfrm>
          <a:prstGeom prst="rect">
            <a:avLst/>
          </a:prstGeom>
        </p:spPr>
      </p:pic>
      <p:sp>
        <p:nvSpPr>
          <p:cNvPr id="18" name="Freeform: Shape 17">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998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4" name="Ink 13">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6" name="Rectangle 15">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el 1">
            <a:extLst>
              <a:ext uri="{FF2B5EF4-FFF2-40B4-BE49-F238E27FC236}">
                <a16:creationId xmlns:a16="http://schemas.microsoft.com/office/drawing/2014/main" id="{542DC382-19A0-E5B2-3C56-7858FD0A0CFC}"/>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2600" cap="all" spc="600"/>
              <a:t>Running publisher/subscriber</a:t>
            </a:r>
          </a:p>
        </p:txBody>
      </p:sp>
      <p:pic>
        <p:nvPicPr>
          <p:cNvPr id="7" name="Afbeelding 7" descr="Afbeelding met tekst&#10;&#10;Automatisch gegenereerde beschrijving">
            <a:extLst>
              <a:ext uri="{FF2B5EF4-FFF2-40B4-BE49-F238E27FC236}">
                <a16:creationId xmlns:a16="http://schemas.microsoft.com/office/drawing/2014/main" id="{D19AAB9C-10A0-D641-1C31-1B0910538CF2}"/>
              </a:ext>
            </a:extLst>
          </p:cNvPr>
          <p:cNvPicPr>
            <a:picLocks noGrp="1" noChangeAspect="1"/>
          </p:cNvPicPr>
          <p:nvPr>
            <p:ph idx="1"/>
          </p:nvPr>
        </p:nvPicPr>
        <p:blipFill>
          <a:blip r:embed="rId5"/>
          <a:stretch>
            <a:fillRect/>
          </a:stretch>
        </p:blipFill>
        <p:spPr>
          <a:xfrm>
            <a:off x="1349714" y="2124075"/>
            <a:ext cx="9480696" cy="4076700"/>
          </a:xfrm>
          <a:prstGeom prst="rect">
            <a:avLst/>
          </a:prstGeom>
        </p:spPr>
      </p:pic>
      <p:sp>
        <p:nvSpPr>
          <p:cNvPr id="20" name="Freeform: Shape 19">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036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B1B078B-B000-44F9-B571-4AF20E88C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6849"/>
            <a:ext cx="12192000" cy="3781151"/>
          </a:xfrm>
          <a:custGeom>
            <a:avLst/>
            <a:gdLst>
              <a:gd name="connsiteX0" fmla="*/ 12087372 w 12192000"/>
              <a:gd name="connsiteY0" fmla="*/ 0 h 3793674"/>
              <a:gd name="connsiteX1" fmla="*/ 12178353 w 12192000"/>
              <a:gd name="connsiteY1" fmla="*/ 12523 h 3793674"/>
              <a:gd name="connsiteX2" fmla="*/ 12192000 w 12192000"/>
              <a:gd name="connsiteY2" fmla="*/ 25195 h 3793674"/>
              <a:gd name="connsiteX3" fmla="*/ 12192000 w 12192000"/>
              <a:gd name="connsiteY3" fmla="*/ 3793674 h 3793674"/>
              <a:gd name="connsiteX4" fmla="*/ 0 w 12192000"/>
              <a:gd name="connsiteY4" fmla="*/ 3793674 h 3793674"/>
              <a:gd name="connsiteX5" fmla="*/ 0 w 12192000"/>
              <a:gd name="connsiteY5" fmla="*/ 3066065 h 3793674"/>
              <a:gd name="connsiteX6" fmla="*/ 8171 w 12192000"/>
              <a:gd name="connsiteY6" fmla="*/ 3063714 h 3793674"/>
              <a:gd name="connsiteX7" fmla="*/ 67297 w 12192000"/>
              <a:gd name="connsiteY7" fmla="*/ 3039008 h 3793674"/>
              <a:gd name="connsiteX8" fmla="*/ 156970 w 12192000"/>
              <a:gd name="connsiteY8" fmla="*/ 3078618 h 3793674"/>
              <a:gd name="connsiteX9" fmla="*/ 191925 w 12192000"/>
              <a:gd name="connsiteY9" fmla="*/ 3081672 h 3793674"/>
              <a:gd name="connsiteX10" fmla="*/ 260901 w 12192000"/>
              <a:gd name="connsiteY10" fmla="*/ 3123909 h 3793674"/>
              <a:gd name="connsiteX11" fmla="*/ 408315 w 12192000"/>
              <a:gd name="connsiteY11" fmla="*/ 2979941 h 3793674"/>
              <a:gd name="connsiteX12" fmla="*/ 658076 w 12192000"/>
              <a:gd name="connsiteY12" fmla="*/ 2943310 h 3793674"/>
              <a:gd name="connsiteX13" fmla="*/ 858103 w 12192000"/>
              <a:gd name="connsiteY13" fmla="*/ 2814464 h 3793674"/>
              <a:gd name="connsiteX14" fmla="*/ 994062 w 12192000"/>
              <a:gd name="connsiteY14" fmla="*/ 2797082 h 3793674"/>
              <a:gd name="connsiteX15" fmla="*/ 1047040 w 12192000"/>
              <a:gd name="connsiteY15" fmla="*/ 2839351 h 3793674"/>
              <a:gd name="connsiteX16" fmla="*/ 1377085 w 12192000"/>
              <a:gd name="connsiteY16" fmla="*/ 2747933 h 3793674"/>
              <a:gd name="connsiteX17" fmla="*/ 1465015 w 12192000"/>
              <a:gd name="connsiteY17" fmla="*/ 2747280 h 3793674"/>
              <a:gd name="connsiteX18" fmla="*/ 1535004 w 12192000"/>
              <a:gd name="connsiteY18" fmla="*/ 2700358 h 3793674"/>
              <a:gd name="connsiteX19" fmla="*/ 1679251 w 12192000"/>
              <a:gd name="connsiteY19" fmla="*/ 2724890 h 3793674"/>
              <a:gd name="connsiteX20" fmla="*/ 1865161 w 12192000"/>
              <a:gd name="connsiteY20" fmla="*/ 2675644 h 3793674"/>
              <a:gd name="connsiteX21" fmla="*/ 1977927 w 12192000"/>
              <a:gd name="connsiteY21" fmla="*/ 2654971 h 3793674"/>
              <a:gd name="connsiteX22" fmla="*/ 2023175 w 12192000"/>
              <a:gd name="connsiteY22" fmla="*/ 2660925 h 3793674"/>
              <a:gd name="connsiteX23" fmla="*/ 2040685 w 12192000"/>
              <a:gd name="connsiteY23" fmla="*/ 2665174 h 3793674"/>
              <a:gd name="connsiteX24" fmla="*/ 2057102 w 12192000"/>
              <a:gd name="connsiteY24" fmla="*/ 2658281 h 3793674"/>
              <a:gd name="connsiteX25" fmla="*/ 2052057 w 12192000"/>
              <a:gd name="connsiteY25" fmla="*/ 2630525 h 3793674"/>
              <a:gd name="connsiteX26" fmla="*/ 2052988 w 12192000"/>
              <a:gd name="connsiteY26" fmla="*/ 2629844 h 3793674"/>
              <a:gd name="connsiteX27" fmla="*/ 2075835 w 12192000"/>
              <a:gd name="connsiteY27" fmla="*/ 2637574 h 3793674"/>
              <a:gd name="connsiteX28" fmla="*/ 2105280 w 12192000"/>
              <a:gd name="connsiteY28" fmla="*/ 2634295 h 3793674"/>
              <a:gd name="connsiteX29" fmla="*/ 2271487 w 12192000"/>
              <a:gd name="connsiteY29" fmla="*/ 2572125 h 3793674"/>
              <a:gd name="connsiteX30" fmla="*/ 2450874 w 12192000"/>
              <a:gd name="connsiteY30" fmla="*/ 2553486 h 3793674"/>
              <a:gd name="connsiteX31" fmla="*/ 2507266 w 12192000"/>
              <a:gd name="connsiteY31" fmla="*/ 2524499 h 3793674"/>
              <a:gd name="connsiteX32" fmla="*/ 2641503 w 12192000"/>
              <a:gd name="connsiteY32" fmla="*/ 2438864 h 3793674"/>
              <a:gd name="connsiteX33" fmla="*/ 2817182 w 12192000"/>
              <a:gd name="connsiteY33" fmla="*/ 2278080 h 3793674"/>
              <a:gd name="connsiteX34" fmla="*/ 2957554 w 12192000"/>
              <a:gd name="connsiteY34" fmla="*/ 2193400 h 3793674"/>
              <a:gd name="connsiteX35" fmla="*/ 3003677 w 12192000"/>
              <a:gd name="connsiteY35" fmla="*/ 2167401 h 3793674"/>
              <a:gd name="connsiteX36" fmla="*/ 3046876 w 12192000"/>
              <a:gd name="connsiteY36" fmla="*/ 2093819 h 3793674"/>
              <a:gd name="connsiteX37" fmla="*/ 3303290 w 12192000"/>
              <a:gd name="connsiteY37" fmla="*/ 2007607 h 3793674"/>
              <a:gd name="connsiteX38" fmla="*/ 3395602 w 12192000"/>
              <a:gd name="connsiteY38" fmla="*/ 1906162 h 3793674"/>
              <a:gd name="connsiteX39" fmla="*/ 3430100 w 12192000"/>
              <a:gd name="connsiteY39" fmla="*/ 1879967 h 3793674"/>
              <a:gd name="connsiteX40" fmla="*/ 3437914 w 12192000"/>
              <a:gd name="connsiteY40" fmla="*/ 1882014 h 3793674"/>
              <a:gd name="connsiteX41" fmla="*/ 3438972 w 12192000"/>
              <a:gd name="connsiteY41" fmla="*/ 1883731 h 3793674"/>
              <a:gd name="connsiteX42" fmla="*/ 3547723 w 12192000"/>
              <a:gd name="connsiteY42" fmla="*/ 1843739 h 3793674"/>
              <a:gd name="connsiteX43" fmla="*/ 3572350 w 12192000"/>
              <a:gd name="connsiteY43" fmla="*/ 1838592 h 3793674"/>
              <a:gd name="connsiteX44" fmla="*/ 3575291 w 12192000"/>
              <a:gd name="connsiteY44" fmla="*/ 1839812 h 3793674"/>
              <a:gd name="connsiteX45" fmla="*/ 3595183 w 12192000"/>
              <a:gd name="connsiteY45" fmla="*/ 1828822 h 3793674"/>
              <a:gd name="connsiteX46" fmla="*/ 3611353 w 12192000"/>
              <a:gd name="connsiteY46" fmla="*/ 1811452 h 3793674"/>
              <a:gd name="connsiteX47" fmla="*/ 3825586 w 12192000"/>
              <a:gd name="connsiteY47" fmla="*/ 1811075 h 3793674"/>
              <a:gd name="connsiteX48" fmla="*/ 4166327 w 12192000"/>
              <a:gd name="connsiteY48" fmla="*/ 1759538 h 3793674"/>
              <a:gd name="connsiteX49" fmla="*/ 4437661 w 12192000"/>
              <a:gd name="connsiteY49" fmla="*/ 1675591 h 3793674"/>
              <a:gd name="connsiteX50" fmla="*/ 4510862 w 12192000"/>
              <a:gd name="connsiteY50" fmla="*/ 1678037 h 3793674"/>
              <a:gd name="connsiteX51" fmla="*/ 4573217 w 12192000"/>
              <a:gd name="connsiteY51" fmla="*/ 1646377 h 3793674"/>
              <a:gd name="connsiteX52" fmla="*/ 4605137 w 12192000"/>
              <a:gd name="connsiteY52" fmla="*/ 1656997 h 3793674"/>
              <a:gd name="connsiteX53" fmla="*/ 4623509 w 12192000"/>
              <a:gd name="connsiteY53" fmla="*/ 1656442 h 3793674"/>
              <a:gd name="connsiteX54" fmla="*/ 4629310 w 12192000"/>
              <a:gd name="connsiteY54" fmla="*/ 1666377 h 3793674"/>
              <a:gd name="connsiteX55" fmla="*/ 4657404 w 12192000"/>
              <a:gd name="connsiteY55" fmla="*/ 1672770 h 3793674"/>
              <a:gd name="connsiteX56" fmla="*/ 4691044 w 12192000"/>
              <a:gd name="connsiteY56" fmla="*/ 1668931 h 3793674"/>
              <a:gd name="connsiteX57" fmla="*/ 4850032 w 12192000"/>
              <a:gd name="connsiteY57" fmla="*/ 1639440 h 3793674"/>
              <a:gd name="connsiteX58" fmla="*/ 4945654 w 12192000"/>
              <a:gd name="connsiteY58" fmla="*/ 1628212 h 3793674"/>
              <a:gd name="connsiteX59" fmla="*/ 4982770 w 12192000"/>
              <a:gd name="connsiteY59" fmla="*/ 1634027 h 3793674"/>
              <a:gd name="connsiteX60" fmla="*/ 5034068 w 12192000"/>
              <a:gd name="connsiteY60" fmla="*/ 1635369 h 3793674"/>
              <a:gd name="connsiteX61" fmla="*/ 5157133 w 12192000"/>
              <a:gd name="connsiteY61" fmla="*/ 1621298 h 3793674"/>
              <a:gd name="connsiteX62" fmla="*/ 5331645 w 12192000"/>
              <a:gd name="connsiteY62" fmla="*/ 1602675 h 3793674"/>
              <a:gd name="connsiteX63" fmla="*/ 5339977 w 12192000"/>
              <a:gd name="connsiteY63" fmla="*/ 1609364 h 3793674"/>
              <a:gd name="connsiteX64" fmla="*/ 5400314 w 12192000"/>
              <a:gd name="connsiteY64" fmla="*/ 1600700 h 3793674"/>
              <a:gd name="connsiteX65" fmla="*/ 5607257 w 12192000"/>
              <a:gd name="connsiteY65" fmla="*/ 1518495 h 3793674"/>
              <a:gd name="connsiteX66" fmla="*/ 5725292 w 12192000"/>
              <a:gd name="connsiteY66" fmla="*/ 1502996 h 3793674"/>
              <a:gd name="connsiteX67" fmla="*/ 5767898 w 12192000"/>
              <a:gd name="connsiteY67" fmla="*/ 1505858 h 3793674"/>
              <a:gd name="connsiteX68" fmla="*/ 5839240 w 12192000"/>
              <a:gd name="connsiteY68" fmla="*/ 1510133 h 3793674"/>
              <a:gd name="connsiteX69" fmla="*/ 5905402 w 12192000"/>
              <a:gd name="connsiteY69" fmla="*/ 1527401 h 3793674"/>
              <a:gd name="connsiteX70" fmla="*/ 5964698 w 12192000"/>
              <a:gd name="connsiteY70" fmla="*/ 1501636 h 3793674"/>
              <a:gd name="connsiteX71" fmla="*/ 6017881 w 12192000"/>
              <a:gd name="connsiteY71" fmla="*/ 1491249 h 3793674"/>
              <a:gd name="connsiteX72" fmla="*/ 6023244 w 12192000"/>
              <a:gd name="connsiteY72" fmla="*/ 1498384 h 3793674"/>
              <a:gd name="connsiteX73" fmla="*/ 6030193 w 12192000"/>
              <a:gd name="connsiteY73" fmla="*/ 1497853 h 3793674"/>
              <a:gd name="connsiteX74" fmla="*/ 6032755 w 12192000"/>
              <a:gd name="connsiteY74" fmla="*/ 1489137 h 3793674"/>
              <a:gd name="connsiteX75" fmla="*/ 6114491 w 12192000"/>
              <a:gd name="connsiteY75" fmla="*/ 1447543 h 3793674"/>
              <a:gd name="connsiteX76" fmla="*/ 6228089 w 12192000"/>
              <a:gd name="connsiteY76" fmla="*/ 1404736 h 3793674"/>
              <a:gd name="connsiteX77" fmla="*/ 6266132 w 12192000"/>
              <a:gd name="connsiteY77" fmla="*/ 1408704 h 3793674"/>
              <a:gd name="connsiteX78" fmla="*/ 6266284 w 12192000"/>
              <a:gd name="connsiteY78" fmla="*/ 1408695 h 3793674"/>
              <a:gd name="connsiteX79" fmla="*/ 6267815 w 12192000"/>
              <a:gd name="connsiteY79" fmla="*/ 1413946 h 3793674"/>
              <a:gd name="connsiteX80" fmla="*/ 6277660 w 12192000"/>
              <a:gd name="connsiteY80" fmla="*/ 1413155 h 3793674"/>
              <a:gd name="connsiteX81" fmla="*/ 6290206 w 12192000"/>
              <a:gd name="connsiteY81" fmla="*/ 1407568 h 3793674"/>
              <a:gd name="connsiteX82" fmla="*/ 6318021 w 12192000"/>
              <a:gd name="connsiteY82" fmla="*/ 1413938 h 3793674"/>
              <a:gd name="connsiteX83" fmla="*/ 6319318 w 12192000"/>
              <a:gd name="connsiteY83" fmla="*/ 1414570 h 3793674"/>
              <a:gd name="connsiteX84" fmla="*/ 6391161 w 12192000"/>
              <a:gd name="connsiteY84" fmla="*/ 1451966 h 3793674"/>
              <a:gd name="connsiteX85" fmla="*/ 6458507 w 12192000"/>
              <a:gd name="connsiteY85" fmla="*/ 1519154 h 3793674"/>
              <a:gd name="connsiteX86" fmla="*/ 6567007 w 12192000"/>
              <a:gd name="connsiteY86" fmla="*/ 1556379 h 3793674"/>
              <a:gd name="connsiteX87" fmla="*/ 6607554 w 12192000"/>
              <a:gd name="connsiteY87" fmla="*/ 1566314 h 3793674"/>
              <a:gd name="connsiteX88" fmla="*/ 6731017 w 12192000"/>
              <a:gd name="connsiteY88" fmla="*/ 1583864 h 3793674"/>
              <a:gd name="connsiteX89" fmla="*/ 6734116 w 12192000"/>
              <a:gd name="connsiteY89" fmla="*/ 1580958 h 3793674"/>
              <a:gd name="connsiteX90" fmla="*/ 6918249 w 12192000"/>
              <a:gd name="connsiteY90" fmla="*/ 1481214 h 3793674"/>
              <a:gd name="connsiteX91" fmla="*/ 7067518 w 12192000"/>
              <a:gd name="connsiteY91" fmla="*/ 1434780 h 3793674"/>
              <a:gd name="connsiteX92" fmla="*/ 7124203 w 12192000"/>
              <a:gd name="connsiteY92" fmla="*/ 1429376 h 3793674"/>
              <a:gd name="connsiteX93" fmla="*/ 7218949 w 12192000"/>
              <a:gd name="connsiteY93" fmla="*/ 1419635 h 3793674"/>
              <a:gd name="connsiteX94" fmla="*/ 7298895 w 12192000"/>
              <a:gd name="connsiteY94" fmla="*/ 1439633 h 3793674"/>
              <a:gd name="connsiteX95" fmla="*/ 7374497 w 12192000"/>
              <a:gd name="connsiteY95" fmla="*/ 1420678 h 3793674"/>
              <a:gd name="connsiteX96" fmla="*/ 7380250 w 12192000"/>
              <a:gd name="connsiteY96" fmla="*/ 1380997 h 3793674"/>
              <a:gd name="connsiteX97" fmla="*/ 7464957 w 12192000"/>
              <a:gd name="connsiteY97" fmla="*/ 1372171 h 3793674"/>
              <a:gd name="connsiteX98" fmla="*/ 7594747 w 12192000"/>
              <a:gd name="connsiteY98" fmla="*/ 1362653 h 3793674"/>
              <a:gd name="connsiteX99" fmla="*/ 7666555 w 12192000"/>
              <a:gd name="connsiteY99" fmla="*/ 1348052 h 3793674"/>
              <a:gd name="connsiteX100" fmla="*/ 7866007 w 12192000"/>
              <a:gd name="connsiteY100" fmla="*/ 1318067 h 3793674"/>
              <a:gd name="connsiteX101" fmla="*/ 8068308 w 12192000"/>
              <a:gd name="connsiteY101" fmla="*/ 1295574 h 3793674"/>
              <a:gd name="connsiteX102" fmla="*/ 8202385 w 12192000"/>
              <a:gd name="connsiteY102" fmla="*/ 1324823 h 3793674"/>
              <a:gd name="connsiteX103" fmla="*/ 8367138 w 12192000"/>
              <a:gd name="connsiteY103" fmla="*/ 1301734 h 3793674"/>
              <a:gd name="connsiteX104" fmla="*/ 8396799 w 12192000"/>
              <a:gd name="connsiteY104" fmla="*/ 1304107 h 3793674"/>
              <a:gd name="connsiteX105" fmla="*/ 8431415 w 12192000"/>
              <a:gd name="connsiteY105" fmla="*/ 1287621 h 3793674"/>
              <a:gd name="connsiteX106" fmla="*/ 8569515 w 12192000"/>
              <a:gd name="connsiteY106" fmla="*/ 1219560 h 3793674"/>
              <a:gd name="connsiteX107" fmla="*/ 8672452 w 12192000"/>
              <a:gd name="connsiteY107" fmla="*/ 1148305 h 3793674"/>
              <a:gd name="connsiteX108" fmla="*/ 8824768 w 12192000"/>
              <a:gd name="connsiteY108" fmla="*/ 1133740 h 3793674"/>
              <a:gd name="connsiteX109" fmla="*/ 8909609 w 12192000"/>
              <a:gd name="connsiteY109" fmla="*/ 1100055 h 3793674"/>
              <a:gd name="connsiteX110" fmla="*/ 9036318 w 12192000"/>
              <a:gd name="connsiteY110" fmla="*/ 1007023 h 3793674"/>
              <a:gd name="connsiteX111" fmla="*/ 9230382 w 12192000"/>
              <a:gd name="connsiteY111" fmla="*/ 968177 h 3793674"/>
              <a:gd name="connsiteX112" fmla="*/ 9286437 w 12192000"/>
              <a:gd name="connsiteY112" fmla="*/ 1010381 h 3793674"/>
              <a:gd name="connsiteX113" fmla="*/ 9349089 w 12192000"/>
              <a:gd name="connsiteY113" fmla="*/ 1027707 h 3793674"/>
              <a:gd name="connsiteX114" fmla="*/ 9347314 w 12192000"/>
              <a:gd name="connsiteY114" fmla="*/ 946267 h 3793674"/>
              <a:gd name="connsiteX115" fmla="*/ 9492995 w 12192000"/>
              <a:gd name="connsiteY115" fmla="*/ 843272 h 3793674"/>
              <a:gd name="connsiteX116" fmla="*/ 9568501 w 12192000"/>
              <a:gd name="connsiteY116" fmla="*/ 800316 h 3793674"/>
              <a:gd name="connsiteX117" fmla="*/ 9691686 w 12192000"/>
              <a:gd name="connsiteY117" fmla="*/ 750611 h 3793674"/>
              <a:gd name="connsiteX118" fmla="*/ 9728219 w 12192000"/>
              <a:gd name="connsiteY118" fmla="*/ 732444 h 3793674"/>
              <a:gd name="connsiteX119" fmla="*/ 10080661 w 12192000"/>
              <a:gd name="connsiteY119" fmla="*/ 517946 h 3793674"/>
              <a:gd name="connsiteX120" fmla="*/ 10335073 w 12192000"/>
              <a:gd name="connsiteY120" fmla="*/ 536444 h 3793674"/>
              <a:gd name="connsiteX121" fmla="*/ 10593135 w 12192000"/>
              <a:gd name="connsiteY121" fmla="*/ 479950 h 3793674"/>
              <a:gd name="connsiteX122" fmla="*/ 10655931 w 12192000"/>
              <a:gd name="connsiteY122" fmla="*/ 414155 h 3793674"/>
              <a:gd name="connsiteX123" fmla="*/ 10695298 w 12192000"/>
              <a:gd name="connsiteY123" fmla="*/ 404284 h 3793674"/>
              <a:gd name="connsiteX124" fmla="*/ 10761489 w 12192000"/>
              <a:gd name="connsiteY124" fmla="*/ 392693 h 3793674"/>
              <a:gd name="connsiteX125" fmla="*/ 10853610 w 12192000"/>
              <a:gd name="connsiteY125" fmla="*/ 344972 h 3793674"/>
              <a:gd name="connsiteX126" fmla="*/ 11052930 w 12192000"/>
              <a:gd name="connsiteY126" fmla="*/ 293394 h 3793674"/>
              <a:gd name="connsiteX127" fmla="*/ 11359700 w 12192000"/>
              <a:gd name="connsiteY127" fmla="*/ 116377 h 3793674"/>
              <a:gd name="connsiteX128" fmla="*/ 11672425 w 12192000"/>
              <a:gd name="connsiteY128" fmla="*/ 43975 h 3793674"/>
              <a:gd name="connsiteX129" fmla="*/ 11778759 w 12192000"/>
              <a:gd name="connsiteY129" fmla="*/ 15112 h 3793674"/>
              <a:gd name="connsiteX130" fmla="*/ 11912086 w 12192000"/>
              <a:gd name="connsiteY130" fmla="*/ 57763 h 3793674"/>
              <a:gd name="connsiteX131" fmla="*/ 12087372 w 12192000"/>
              <a:gd name="connsiteY131" fmla="*/ 0 h 3793674"/>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778759 w 12192000"/>
              <a:gd name="connsiteY129" fmla="*/ 2589 h 3781151"/>
              <a:gd name="connsiteX130" fmla="*/ 11912086 w 12192000"/>
              <a:gd name="connsiteY13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046876 w 12192000"/>
              <a:gd name="connsiteY34" fmla="*/ 2081296 h 3781151"/>
              <a:gd name="connsiteX35" fmla="*/ 3303290 w 12192000"/>
              <a:gd name="connsiteY35" fmla="*/ 1995084 h 3781151"/>
              <a:gd name="connsiteX36" fmla="*/ 3395602 w 12192000"/>
              <a:gd name="connsiteY36" fmla="*/ 1893639 h 3781151"/>
              <a:gd name="connsiteX37" fmla="*/ 3430100 w 12192000"/>
              <a:gd name="connsiteY37" fmla="*/ 1867444 h 3781151"/>
              <a:gd name="connsiteX38" fmla="*/ 3437914 w 12192000"/>
              <a:gd name="connsiteY38" fmla="*/ 1869491 h 3781151"/>
              <a:gd name="connsiteX39" fmla="*/ 3438972 w 12192000"/>
              <a:gd name="connsiteY39" fmla="*/ 1871208 h 3781151"/>
              <a:gd name="connsiteX40" fmla="*/ 3547723 w 12192000"/>
              <a:gd name="connsiteY40" fmla="*/ 1831216 h 3781151"/>
              <a:gd name="connsiteX41" fmla="*/ 3572350 w 12192000"/>
              <a:gd name="connsiteY41" fmla="*/ 1826069 h 3781151"/>
              <a:gd name="connsiteX42" fmla="*/ 3575291 w 12192000"/>
              <a:gd name="connsiteY42" fmla="*/ 1827289 h 3781151"/>
              <a:gd name="connsiteX43" fmla="*/ 3595183 w 12192000"/>
              <a:gd name="connsiteY43" fmla="*/ 1816299 h 3781151"/>
              <a:gd name="connsiteX44" fmla="*/ 3611353 w 12192000"/>
              <a:gd name="connsiteY44" fmla="*/ 1798929 h 3781151"/>
              <a:gd name="connsiteX45" fmla="*/ 3825586 w 12192000"/>
              <a:gd name="connsiteY45" fmla="*/ 1798552 h 3781151"/>
              <a:gd name="connsiteX46" fmla="*/ 4166327 w 12192000"/>
              <a:gd name="connsiteY46" fmla="*/ 1747015 h 3781151"/>
              <a:gd name="connsiteX47" fmla="*/ 4437661 w 12192000"/>
              <a:gd name="connsiteY47" fmla="*/ 1663068 h 3781151"/>
              <a:gd name="connsiteX48" fmla="*/ 4510862 w 12192000"/>
              <a:gd name="connsiteY48" fmla="*/ 1665514 h 3781151"/>
              <a:gd name="connsiteX49" fmla="*/ 4573217 w 12192000"/>
              <a:gd name="connsiteY49" fmla="*/ 1633854 h 3781151"/>
              <a:gd name="connsiteX50" fmla="*/ 4605137 w 12192000"/>
              <a:gd name="connsiteY50" fmla="*/ 1644474 h 3781151"/>
              <a:gd name="connsiteX51" fmla="*/ 4623509 w 12192000"/>
              <a:gd name="connsiteY51" fmla="*/ 1643919 h 3781151"/>
              <a:gd name="connsiteX52" fmla="*/ 4629310 w 12192000"/>
              <a:gd name="connsiteY52" fmla="*/ 1653854 h 3781151"/>
              <a:gd name="connsiteX53" fmla="*/ 4657404 w 12192000"/>
              <a:gd name="connsiteY53" fmla="*/ 1660247 h 3781151"/>
              <a:gd name="connsiteX54" fmla="*/ 4691044 w 12192000"/>
              <a:gd name="connsiteY54" fmla="*/ 1656408 h 3781151"/>
              <a:gd name="connsiteX55" fmla="*/ 4850032 w 12192000"/>
              <a:gd name="connsiteY55" fmla="*/ 1626917 h 3781151"/>
              <a:gd name="connsiteX56" fmla="*/ 4945654 w 12192000"/>
              <a:gd name="connsiteY56" fmla="*/ 1615689 h 3781151"/>
              <a:gd name="connsiteX57" fmla="*/ 4982770 w 12192000"/>
              <a:gd name="connsiteY57" fmla="*/ 1621504 h 3781151"/>
              <a:gd name="connsiteX58" fmla="*/ 5034068 w 12192000"/>
              <a:gd name="connsiteY58" fmla="*/ 1622846 h 3781151"/>
              <a:gd name="connsiteX59" fmla="*/ 5157133 w 12192000"/>
              <a:gd name="connsiteY59" fmla="*/ 1608775 h 3781151"/>
              <a:gd name="connsiteX60" fmla="*/ 5331645 w 12192000"/>
              <a:gd name="connsiteY60" fmla="*/ 1590152 h 3781151"/>
              <a:gd name="connsiteX61" fmla="*/ 5339977 w 12192000"/>
              <a:gd name="connsiteY61" fmla="*/ 1596841 h 3781151"/>
              <a:gd name="connsiteX62" fmla="*/ 5400314 w 12192000"/>
              <a:gd name="connsiteY62" fmla="*/ 1588177 h 3781151"/>
              <a:gd name="connsiteX63" fmla="*/ 5607257 w 12192000"/>
              <a:gd name="connsiteY63" fmla="*/ 1505972 h 3781151"/>
              <a:gd name="connsiteX64" fmla="*/ 5725292 w 12192000"/>
              <a:gd name="connsiteY64" fmla="*/ 1490473 h 3781151"/>
              <a:gd name="connsiteX65" fmla="*/ 5767898 w 12192000"/>
              <a:gd name="connsiteY65" fmla="*/ 1493335 h 3781151"/>
              <a:gd name="connsiteX66" fmla="*/ 5839240 w 12192000"/>
              <a:gd name="connsiteY66" fmla="*/ 1497610 h 3781151"/>
              <a:gd name="connsiteX67" fmla="*/ 5905402 w 12192000"/>
              <a:gd name="connsiteY67" fmla="*/ 1514878 h 3781151"/>
              <a:gd name="connsiteX68" fmla="*/ 5964698 w 12192000"/>
              <a:gd name="connsiteY68" fmla="*/ 1489113 h 3781151"/>
              <a:gd name="connsiteX69" fmla="*/ 6017881 w 12192000"/>
              <a:gd name="connsiteY69" fmla="*/ 1478726 h 3781151"/>
              <a:gd name="connsiteX70" fmla="*/ 6023244 w 12192000"/>
              <a:gd name="connsiteY70" fmla="*/ 1485861 h 3781151"/>
              <a:gd name="connsiteX71" fmla="*/ 6030193 w 12192000"/>
              <a:gd name="connsiteY71" fmla="*/ 1485330 h 3781151"/>
              <a:gd name="connsiteX72" fmla="*/ 6032755 w 12192000"/>
              <a:gd name="connsiteY72" fmla="*/ 1476614 h 3781151"/>
              <a:gd name="connsiteX73" fmla="*/ 6114491 w 12192000"/>
              <a:gd name="connsiteY73" fmla="*/ 1435020 h 3781151"/>
              <a:gd name="connsiteX74" fmla="*/ 6228089 w 12192000"/>
              <a:gd name="connsiteY74" fmla="*/ 1392213 h 3781151"/>
              <a:gd name="connsiteX75" fmla="*/ 6266132 w 12192000"/>
              <a:gd name="connsiteY75" fmla="*/ 1396181 h 3781151"/>
              <a:gd name="connsiteX76" fmla="*/ 6266284 w 12192000"/>
              <a:gd name="connsiteY76" fmla="*/ 1396172 h 3781151"/>
              <a:gd name="connsiteX77" fmla="*/ 6267815 w 12192000"/>
              <a:gd name="connsiteY77" fmla="*/ 1401423 h 3781151"/>
              <a:gd name="connsiteX78" fmla="*/ 6277660 w 12192000"/>
              <a:gd name="connsiteY78" fmla="*/ 1400632 h 3781151"/>
              <a:gd name="connsiteX79" fmla="*/ 6290206 w 12192000"/>
              <a:gd name="connsiteY79" fmla="*/ 1395045 h 3781151"/>
              <a:gd name="connsiteX80" fmla="*/ 6318021 w 12192000"/>
              <a:gd name="connsiteY80" fmla="*/ 1401415 h 3781151"/>
              <a:gd name="connsiteX81" fmla="*/ 6319318 w 12192000"/>
              <a:gd name="connsiteY81" fmla="*/ 1402047 h 3781151"/>
              <a:gd name="connsiteX82" fmla="*/ 6391161 w 12192000"/>
              <a:gd name="connsiteY82" fmla="*/ 1439443 h 3781151"/>
              <a:gd name="connsiteX83" fmla="*/ 6458507 w 12192000"/>
              <a:gd name="connsiteY83" fmla="*/ 1506631 h 3781151"/>
              <a:gd name="connsiteX84" fmla="*/ 6567007 w 12192000"/>
              <a:gd name="connsiteY84" fmla="*/ 1543856 h 3781151"/>
              <a:gd name="connsiteX85" fmla="*/ 6607554 w 12192000"/>
              <a:gd name="connsiteY85" fmla="*/ 1553791 h 3781151"/>
              <a:gd name="connsiteX86" fmla="*/ 6731017 w 12192000"/>
              <a:gd name="connsiteY86" fmla="*/ 1571341 h 3781151"/>
              <a:gd name="connsiteX87" fmla="*/ 6734116 w 12192000"/>
              <a:gd name="connsiteY87" fmla="*/ 1568435 h 3781151"/>
              <a:gd name="connsiteX88" fmla="*/ 6918249 w 12192000"/>
              <a:gd name="connsiteY88" fmla="*/ 1468691 h 3781151"/>
              <a:gd name="connsiteX89" fmla="*/ 7067518 w 12192000"/>
              <a:gd name="connsiteY89" fmla="*/ 1422257 h 3781151"/>
              <a:gd name="connsiteX90" fmla="*/ 7124203 w 12192000"/>
              <a:gd name="connsiteY90" fmla="*/ 1416853 h 3781151"/>
              <a:gd name="connsiteX91" fmla="*/ 7218949 w 12192000"/>
              <a:gd name="connsiteY91" fmla="*/ 1407112 h 3781151"/>
              <a:gd name="connsiteX92" fmla="*/ 7298895 w 12192000"/>
              <a:gd name="connsiteY92" fmla="*/ 1427110 h 3781151"/>
              <a:gd name="connsiteX93" fmla="*/ 7374497 w 12192000"/>
              <a:gd name="connsiteY93" fmla="*/ 1408155 h 3781151"/>
              <a:gd name="connsiteX94" fmla="*/ 7380250 w 12192000"/>
              <a:gd name="connsiteY94" fmla="*/ 1368474 h 3781151"/>
              <a:gd name="connsiteX95" fmla="*/ 7464957 w 12192000"/>
              <a:gd name="connsiteY95" fmla="*/ 1359648 h 3781151"/>
              <a:gd name="connsiteX96" fmla="*/ 7594747 w 12192000"/>
              <a:gd name="connsiteY96" fmla="*/ 1350130 h 3781151"/>
              <a:gd name="connsiteX97" fmla="*/ 7666555 w 12192000"/>
              <a:gd name="connsiteY97" fmla="*/ 1335529 h 3781151"/>
              <a:gd name="connsiteX98" fmla="*/ 7866007 w 12192000"/>
              <a:gd name="connsiteY98" fmla="*/ 1305544 h 3781151"/>
              <a:gd name="connsiteX99" fmla="*/ 8068308 w 12192000"/>
              <a:gd name="connsiteY99" fmla="*/ 1283051 h 3781151"/>
              <a:gd name="connsiteX100" fmla="*/ 8202385 w 12192000"/>
              <a:gd name="connsiteY100" fmla="*/ 1312300 h 3781151"/>
              <a:gd name="connsiteX101" fmla="*/ 8367138 w 12192000"/>
              <a:gd name="connsiteY101" fmla="*/ 1289211 h 3781151"/>
              <a:gd name="connsiteX102" fmla="*/ 8396799 w 12192000"/>
              <a:gd name="connsiteY102" fmla="*/ 1291584 h 3781151"/>
              <a:gd name="connsiteX103" fmla="*/ 8431415 w 12192000"/>
              <a:gd name="connsiteY103" fmla="*/ 1275098 h 3781151"/>
              <a:gd name="connsiteX104" fmla="*/ 8569515 w 12192000"/>
              <a:gd name="connsiteY104" fmla="*/ 1207037 h 3781151"/>
              <a:gd name="connsiteX105" fmla="*/ 8672452 w 12192000"/>
              <a:gd name="connsiteY105" fmla="*/ 1135782 h 3781151"/>
              <a:gd name="connsiteX106" fmla="*/ 8824768 w 12192000"/>
              <a:gd name="connsiteY106" fmla="*/ 1121217 h 3781151"/>
              <a:gd name="connsiteX107" fmla="*/ 8909609 w 12192000"/>
              <a:gd name="connsiteY107" fmla="*/ 1087532 h 3781151"/>
              <a:gd name="connsiteX108" fmla="*/ 9036318 w 12192000"/>
              <a:gd name="connsiteY108" fmla="*/ 994500 h 3781151"/>
              <a:gd name="connsiteX109" fmla="*/ 9230382 w 12192000"/>
              <a:gd name="connsiteY109" fmla="*/ 955654 h 3781151"/>
              <a:gd name="connsiteX110" fmla="*/ 9286437 w 12192000"/>
              <a:gd name="connsiteY110" fmla="*/ 997858 h 3781151"/>
              <a:gd name="connsiteX111" fmla="*/ 9349089 w 12192000"/>
              <a:gd name="connsiteY111" fmla="*/ 1015184 h 3781151"/>
              <a:gd name="connsiteX112" fmla="*/ 9347314 w 12192000"/>
              <a:gd name="connsiteY112" fmla="*/ 933744 h 3781151"/>
              <a:gd name="connsiteX113" fmla="*/ 9492995 w 12192000"/>
              <a:gd name="connsiteY113" fmla="*/ 830749 h 3781151"/>
              <a:gd name="connsiteX114" fmla="*/ 9568501 w 12192000"/>
              <a:gd name="connsiteY114" fmla="*/ 787793 h 3781151"/>
              <a:gd name="connsiteX115" fmla="*/ 9691686 w 12192000"/>
              <a:gd name="connsiteY115" fmla="*/ 738088 h 3781151"/>
              <a:gd name="connsiteX116" fmla="*/ 9728219 w 12192000"/>
              <a:gd name="connsiteY116" fmla="*/ 719921 h 3781151"/>
              <a:gd name="connsiteX117" fmla="*/ 10080661 w 12192000"/>
              <a:gd name="connsiteY117" fmla="*/ 505423 h 3781151"/>
              <a:gd name="connsiteX118" fmla="*/ 10335073 w 12192000"/>
              <a:gd name="connsiteY118" fmla="*/ 523921 h 3781151"/>
              <a:gd name="connsiteX119" fmla="*/ 10593135 w 12192000"/>
              <a:gd name="connsiteY119" fmla="*/ 467427 h 3781151"/>
              <a:gd name="connsiteX120" fmla="*/ 10655931 w 12192000"/>
              <a:gd name="connsiteY120" fmla="*/ 401632 h 3781151"/>
              <a:gd name="connsiteX121" fmla="*/ 10695298 w 12192000"/>
              <a:gd name="connsiteY121" fmla="*/ 391761 h 3781151"/>
              <a:gd name="connsiteX122" fmla="*/ 10761489 w 12192000"/>
              <a:gd name="connsiteY122" fmla="*/ 380170 h 3781151"/>
              <a:gd name="connsiteX123" fmla="*/ 10853610 w 12192000"/>
              <a:gd name="connsiteY123" fmla="*/ 332449 h 3781151"/>
              <a:gd name="connsiteX124" fmla="*/ 11052930 w 12192000"/>
              <a:gd name="connsiteY124" fmla="*/ 280871 h 3781151"/>
              <a:gd name="connsiteX125" fmla="*/ 11359700 w 12192000"/>
              <a:gd name="connsiteY125" fmla="*/ 158445 h 3781151"/>
              <a:gd name="connsiteX126" fmla="*/ 11672425 w 12192000"/>
              <a:gd name="connsiteY126" fmla="*/ 31452 h 3781151"/>
              <a:gd name="connsiteX127" fmla="*/ 11912086 w 12192000"/>
              <a:gd name="connsiteY127"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7314 w 12192000"/>
              <a:gd name="connsiteY110" fmla="*/ 933744 h 3781151"/>
              <a:gd name="connsiteX111" fmla="*/ 9492995 w 12192000"/>
              <a:gd name="connsiteY111" fmla="*/ 830749 h 3781151"/>
              <a:gd name="connsiteX112" fmla="*/ 9568501 w 12192000"/>
              <a:gd name="connsiteY112" fmla="*/ 787793 h 3781151"/>
              <a:gd name="connsiteX113" fmla="*/ 9691686 w 12192000"/>
              <a:gd name="connsiteY113" fmla="*/ 738088 h 3781151"/>
              <a:gd name="connsiteX114" fmla="*/ 9728219 w 12192000"/>
              <a:gd name="connsiteY114" fmla="*/ 719921 h 3781151"/>
              <a:gd name="connsiteX115" fmla="*/ 10080661 w 12192000"/>
              <a:gd name="connsiteY115" fmla="*/ 505423 h 3781151"/>
              <a:gd name="connsiteX116" fmla="*/ 10335073 w 12192000"/>
              <a:gd name="connsiteY116" fmla="*/ 523921 h 3781151"/>
              <a:gd name="connsiteX117" fmla="*/ 10593135 w 12192000"/>
              <a:gd name="connsiteY117" fmla="*/ 467427 h 3781151"/>
              <a:gd name="connsiteX118" fmla="*/ 10655931 w 12192000"/>
              <a:gd name="connsiteY118" fmla="*/ 401632 h 3781151"/>
              <a:gd name="connsiteX119" fmla="*/ 10695298 w 12192000"/>
              <a:gd name="connsiteY119" fmla="*/ 391761 h 3781151"/>
              <a:gd name="connsiteX120" fmla="*/ 10761489 w 12192000"/>
              <a:gd name="connsiteY120" fmla="*/ 380170 h 3781151"/>
              <a:gd name="connsiteX121" fmla="*/ 10853610 w 12192000"/>
              <a:gd name="connsiteY121" fmla="*/ 332449 h 3781151"/>
              <a:gd name="connsiteX122" fmla="*/ 11052930 w 12192000"/>
              <a:gd name="connsiteY122" fmla="*/ 280871 h 3781151"/>
              <a:gd name="connsiteX123" fmla="*/ 11359700 w 12192000"/>
              <a:gd name="connsiteY123" fmla="*/ 158445 h 3781151"/>
              <a:gd name="connsiteX124" fmla="*/ 11672425 w 12192000"/>
              <a:gd name="connsiteY124" fmla="*/ 31452 h 3781151"/>
              <a:gd name="connsiteX125" fmla="*/ 11912086 w 12192000"/>
              <a:gd name="connsiteY125"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347314 w 12192000"/>
              <a:gd name="connsiteY109" fmla="*/ 933744 h 3781151"/>
              <a:gd name="connsiteX110" fmla="*/ 9492995 w 12192000"/>
              <a:gd name="connsiteY110" fmla="*/ 830749 h 3781151"/>
              <a:gd name="connsiteX111" fmla="*/ 9568501 w 12192000"/>
              <a:gd name="connsiteY111" fmla="*/ 787793 h 3781151"/>
              <a:gd name="connsiteX112" fmla="*/ 9691686 w 12192000"/>
              <a:gd name="connsiteY112" fmla="*/ 738088 h 3781151"/>
              <a:gd name="connsiteX113" fmla="*/ 9728219 w 12192000"/>
              <a:gd name="connsiteY113" fmla="*/ 719921 h 3781151"/>
              <a:gd name="connsiteX114" fmla="*/ 10080661 w 12192000"/>
              <a:gd name="connsiteY114" fmla="*/ 505423 h 3781151"/>
              <a:gd name="connsiteX115" fmla="*/ 10335073 w 12192000"/>
              <a:gd name="connsiteY115" fmla="*/ 523921 h 3781151"/>
              <a:gd name="connsiteX116" fmla="*/ 10593135 w 12192000"/>
              <a:gd name="connsiteY116" fmla="*/ 467427 h 3781151"/>
              <a:gd name="connsiteX117" fmla="*/ 10655931 w 12192000"/>
              <a:gd name="connsiteY117" fmla="*/ 401632 h 3781151"/>
              <a:gd name="connsiteX118" fmla="*/ 10695298 w 12192000"/>
              <a:gd name="connsiteY118" fmla="*/ 391761 h 3781151"/>
              <a:gd name="connsiteX119" fmla="*/ 10761489 w 12192000"/>
              <a:gd name="connsiteY119" fmla="*/ 380170 h 3781151"/>
              <a:gd name="connsiteX120" fmla="*/ 10853610 w 12192000"/>
              <a:gd name="connsiteY120" fmla="*/ 332449 h 3781151"/>
              <a:gd name="connsiteX121" fmla="*/ 11052930 w 12192000"/>
              <a:gd name="connsiteY121" fmla="*/ 280871 h 3781151"/>
              <a:gd name="connsiteX122" fmla="*/ 11359700 w 12192000"/>
              <a:gd name="connsiteY122" fmla="*/ 158445 h 3781151"/>
              <a:gd name="connsiteX123" fmla="*/ 11672425 w 12192000"/>
              <a:gd name="connsiteY123" fmla="*/ 31452 h 3781151"/>
              <a:gd name="connsiteX124" fmla="*/ 11912086 w 12192000"/>
              <a:gd name="connsiteY124"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569515 w 12192000"/>
              <a:gd name="connsiteY102" fmla="*/ 1207037 h 3781151"/>
              <a:gd name="connsiteX103" fmla="*/ 8672452 w 12192000"/>
              <a:gd name="connsiteY103" fmla="*/ 1135782 h 3781151"/>
              <a:gd name="connsiteX104" fmla="*/ 8824768 w 12192000"/>
              <a:gd name="connsiteY104" fmla="*/ 1121217 h 3781151"/>
              <a:gd name="connsiteX105" fmla="*/ 8909609 w 12192000"/>
              <a:gd name="connsiteY105" fmla="*/ 1087532 h 3781151"/>
              <a:gd name="connsiteX106" fmla="*/ 9036318 w 12192000"/>
              <a:gd name="connsiteY106" fmla="*/ 994500 h 3781151"/>
              <a:gd name="connsiteX107" fmla="*/ 9230382 w 12192000"/>
              <a:gd name="connsiteY107" fmla="*/ 955654 h 3781151"/>
              <a:gd name="connsiteX108" fmla="*/ 9347314 w 12192000"/>
              <a:gd name="connsiteY108" fmla="*/ 933744 h 3781151"/>
              <a:gd name="connsiteX109" fmla="*/ 9492995 w 12192000"/>
              <a:gd name="connsiteY109" fmla="*/ 830749 h 3781151"/>
              <a:gd name="connsiteX110" fmla="*/ 9568501 w 12192000"/>
              <a:gd name="connsiteY110" fmla="*/ 787793 h 3781151"/>
              <a:gd name="connsiteX111" fmla="*/ 9691686 w 12192000"/>
              <a:gd name="connsiteY111" fmla="*/ 738088 h 3781151"/>
              <a:gd name="connsiteX112" fmla="*/ 9728219 w 12192000"/>
              <a:gd name="connsiteY112" fmla="*/ 719921 h 3781151"/>
              <a:gd name="connsiteX113" fmla="*/ 10080661 w 12192000"/>
              <a:gd name="connsiteY113" fmla="*/ 505423 h 3781151"/>
              <a:gd name="connsiteX114" fmla="*/ 10335073 w 12192000"/>
              <a:gd name="connsiteY114" fmla="*/ 523921 h 3781151"/>
              <a:gd name="connsiteX115" fmla="*/ 10593135 w 12192000"/>
              <a:gd name="connsiteY115" fmla="*/ 467427 h 3781151"/>
              <a:gd name="connsiteX116" fmla="*/ 10655931 w 12192000"/>
              <a:gd name="connsiteY116" fmla="*/ 401632 h 3781151"/>
              <a:gd name="connsiteX117" fmla="*/ 10695298 w 12192000"/>
              <a:gd name="connsiteY117" fmla="*/ 391761 h 3781151"/>
              <a:gd name="connsiteX118" fmla="*/ 10761489 w 12192000"/>
              <a:gd name="connsiteY118" fmla="*/ 380170 h 3781151"/>
              <a:gd name="connsiteX119" fmla="*/ 10853610 w 12192000"/>
              <a:gd name="connsiteY119" fmla="*/ 332449 h 3781151"/>
              <a:gd name="connsiteX120" fmla="*/ 11052930 w 12192000"/>
              <a:gd name="connsiteY120" fmla="*/ 280871 h 3781151"/>
              <a:gd name="connsiteX121" fmla="*/ 11359700 w 12192000"/>
              <a:gd name="connsiteY121" fmla="*/ 158445 h 3781151"/>
              <a:gd name="connsiteX122" fmla="*/ 11672425 w 12192000"/>
              <a:gd name="connsiteY122" fmla="*/ 31452 h 3781151"/>
              <a:gd name="connsiteX123" fmla="*/ 11912086 w 12192000"/>
              <a:gd name="connsiteY123"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672452 w 12192000"/>
              <a:gd name="connsiteY102" fmla="*/ 1135782 h 3781151"/>
              <a:gd name="connsiteX103" fmla="*/ 8824768 w 12192000"/>
              <a:gd name="connsiteY103" fmla="*/ 1121217 h 3781151"/>
              <a:gd name="connsiteX104" fmla="*/ 8909609 w 12192000"/>
              <a:gd name="connsiteY104" fmla="*/ 1087532 h 3781151"/>
              <a:gd name="connsiteX105" fmla="*/ 9036318 w 12192000"/>
              <a:gd name="connsiteY105" fmla="*/ 994500 h 3781151"/>
              <a:gd name="connsiteX106" fmla="*/ 9230382 w 12192000"/>
              <a:gd name="connsiteY106" fmla="*/ 955654 h 3781151"/>
              <a:gd name="connsiteX107" fmla="*/ 9347314 w 12192000"/>
              <a:gd name="connsiteY107" fmla="*/ 933744 h 3781151"/>
              <a:gd name="connsiteX108" fmla="*/ 9492995 w 12192000"/>
              <a:gd name="connsiteY108" fmla="*/ 830749 h 3781151"/>
              <a:gd name="connsiteX109" fmla="*/ 9568501 w 12192000"/>
              <a:gd name="connsiteY109" fmla="*/ 787793 h 3781151"/>
              <a:gd name="connsiteX110" fmla="*/ 9691686 w 12192000"/>
              <a:gd name="connsiteY110" fmla="*/ 738088 h 3781151"/>
              <a:gd name="connsiteX111" fmla="*/ 9728219 w 12192000"/>
              <a:gd name="connsiteY111" fmla="*/ 719921 h 3781151"/>
              <a:gd name="connsiteX112" fmla="*/ 10080661 w 12192000"/>
              <a:gd name="connsiteY112" fmla="*/ 505423 h 3781151"/>
              <a:gd name="connsiteX113" fmla="*/ 10335073 w 12192000"/>
              <a:gd name="connsiteY113" fmla="*/ 523921 h 3781151"/>
              <a:gd name="connsiteX114" fmla="*/ 10593135 w 12192000"/>
              <a:gd name="connsiteY114" fmla="*/ 467427 h 3781151"/>
              <a:gd name="connsiteX115" fmla="*/ 10655931 w 12192000"/>
              <a:gd name="connsiteY115" fmla="*/ 401632 h 3781151"/>
              <a:gd name="connsiteX116" fmla="*/ 10695298 w 12192000"/>
              <a:gd name="connsiteY116" fmla="*/ 391761 h 3781151"/>
              <a:gd name="connsiteX117" fmla="*/ 10761489 w 12192000"/>
              <a:gd name="connsiteY117" fmla="*/ 380170 h 3781151"/>
              <a:gd name="connsiteX118" fmla="*/ 10853610 w 12192000"/>
              <a:gd name="connsiteY118" fmla="*/ 332449 h 3781151"/>
              <a:gd name="connsiteX119" fmla="*/ 11052930 w 12192000"/>
              <a:gd name="connsiteY119" fmla="*/ 280871 h 3781151"/>
              <a:gd name="connsiteX120" fmla="*/ 11359700 w 12192000"/>
              <a:gd name="connsiteY120" fmla="*/ 158445 h 3781151"/>
              <a:gd name="connsiteX121" fmla="*/ 11672425 w 12192000"/>
              <a:gd name="connsiteY121" fmla="*/ 31452 h 3781151"/>
              <a:gd name="connsiteX122" fmla="*/ 11912086 w 12192000"/>
              <a:gd name="connsiteY122"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080661 w 12192000"/>
              <a:gd name="connsiteY111" fmla="*/ 505423 h 3781151"/>
              <a:gd name="connsiteX112" fmla="*/ 10335073 w 12192000"/>
              <a:gd name="connsiteY112" fmla="*/ 523921 h 3781151"/>
              <a:gd name="connsiteX113" fmla="*/ 10593135 w 12192000"/>
              <a:gd name="connsiteY113" fmla="*/ 467427 h 3781151"/>
              <a:gd name="connsiteX114" fmla="*/ 10655931 w 12192000"/>
              <a:gd name="connsiteY114" fmla="*/ 401632 h 3781151"/>
              <a:gd name="connsiteX115" fmla="*/ 10695298 w 12192000"/>
              <a:gd name="connsiteY115" fmla="*/ 391761 h 3781151"/>
              <a:gd name="connsiteX116" fmla="*/ 10761489 w 12192000"/>
              <a:gd name="connsiteY116" fmla="*/ 380170 h 3781151"/>
              <a:gd name="connsiteX117" fmla="*/ 10853610 w 12192000"/>
              <a:gd name="connsiteY117" fmla="*/ 332449 h 3781151"/>
              <a:gd name="connsiteX118" fmla="*/ 11052930 w 12192000"/>
              <a:gd name="connsiteY118" fmla="*/ 280871 h 3781151"/>
              <a:gd name="connsiteX119" fmla="*/ 11359700 w 12192000"/>
              <a:gd name="connsiteY119" fmla="*/ 158445 h 3781151"/>
              <a:gd name="connsiteX120" fmla="*/ 11672425 w 12192000"/>
              <a:gd name="connsiteY120" fmla="*/ 31452 h 3781151"/>
              <a:gd name="connsiteX121" fmla="*/ 11912086 w 12192000"/>
              <a:gd name="connsiteY121"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335073 w 12192000"/>
              <a:gd name="connsiteY111" fmla="*/ 523921 h 3781151"/>
              <a:gd name="connsiteX112" fmla="*/ 10593135 w 12192000"/>
              <a:gd name="connsiteY112" fmla="*/ 467427 h 3781151"/>
              <a:gd name="connsiteX113" fmla="*/ 10655931 w 12192000"/>
              <a:gd name="connsiteY113" fmla="*/ 401632 h 3781151"/>
              <a:gd name="connsiteX114" fmla="*/ 10695298 w 12192000"/>
              <a:gd name="connsiteY114" fmla="*/ 391761 h 3781151"/>
              <a:gd name="connsiteX115" fmla="*/ 10761489 w 12192000"/>
              <a:gd name="connsiteY115" fmla="*/ 380170 h 3781151"/>
              <a:gd name="connsiteX116" fmla="*/ 10853610 w 12192000"/>
              <a:gd name="connsiteY116" fmla="*/ 332449 h 3781151"/>
              <a:gd name="connsiteX117" fmla="*/ 11052930 w 12192000"/>
              <a:gd name="connsiteY117" fmla="*/ 280871 h 3781151"/>
              <a:gd name="connsiteX118" fmla="*/ 11359700 w 12192000"/>
              <a:gd name="connsiteY118" fmla="*/ 158445 h 3781151"/>
              <a:gd name="connsiteX119" fmla="*/ 11672425 w 12192000"/>
              <a:gd name="connsiteY119" fmla="*/ 31452 h 3781151"/>
              <a:gd name="connsiteX120" fmla="*/ 11912086 w 12192000"/>
              <a:gd name="connsiteY12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10335073 w 12192000"/>
              <a:gd name="connsiteY110" fmla="*/ 523921 h 3781151"/>
              <a:gd name="connsiteX111" fmla="*/ 10593135 w 12192000"/>
              <a:gd name="connsiteY111" fmla="*/ 467427 h 3781151"/>
              <a:gd name="connsiteX112" fmla="*/ 10655931 w 12192000"/>
              <a:gd name="connsiteY112" fmla="*/ 401632 h 3781151"/>
              <a:gd name="connsiteX113" fmla="*/ 10695298 w 12192000"/>
              <a:gd name="connsiteY113" fmla="*/ 391761 h 3781151"/>
              <a:gd name="connsiteX114" fmla="*/ 10761489 w 12192000"/>
              <a:gd name="connsiteY114" fmla="*/ 380170 h 3781151"/>
              <a:gd name="connsiteX115" fmla="*/ 10853610 w 12192000"/>
              <a:gd name="connsiteY115" fmla="*/ 332449 h 3781151"/>
              <a:gd name="connsiteX116" fmla="*/ 11052930 w 12192000"/>
              <a:gd name="connsiteY116" fmla="*/ 280871 h 3781151"/>
              <a:gd name="connsiteX117" fmla="*/ 11359700 w 12192000"/>
              <a:gd name="connsiteY117" fmla="*/ 158445 h 3781151"/>
              <a:gd name="connsiteX118" fmla="*/ 11672425 w 12192000"/>
              <a:gd name="connsiteY118" fmla="*/ 31452 h 3781151"/>
              <a:gd name="connsiteX119" fmla="*/ 11912086 w 12192000"/>
              <a:gd name="connsiteY11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866007 w 12192000"/>
              <a:gd name="connsiteY96" fmla="*/ 1305544 h 3781151"/>
              <a:gd name="connsiteX97" fmla="*/ 8068308 w 12192000"/>
              <a:gd name="connsiteY97" fmla="*/ 1283051 h 3781151"/>
              <a:gd name="connsiteX98" fmla="*/ 8202385 w 12192000"/>
              <a:gd name="connsiteY98" fmla="*/ 1312300 h 3781151"/>
              <a:gd name="connsiteX99" fmla="*/ 8367138 w 12192000"/>
              <a:gd name="connsiteY99" fmla="*/ 1289211 h 3781151"/>
              <a:gd name="connsiteX100" fmla="*/ 8396799 w 12192000"/>
              <a:gd name="connsiteY100" fmla="*/ 1291584 h 3781151"/>
              <a:gd name="connsiteX101" fmla="*/ 8824768 w 12192000"/>
              <a:gd name="connsiteY101" fmla="*/ 1121217 h 3781151"/>
              <a:gd name="connsiteX102" fmla="*/ 8909609 w 12192000"/>
              <a:gd name="connsiteY102" fmla="*/ 1087532 h 3781151"/>
              <a:gd name="connsiteX103" fmla="*/ 9036318 w 12192000"/>
              <a:gd name="connsiteY103" fmla="*/ 994500 h 3781151"/>
              <a:gd name="connsiteX104" fmla="*/ 9230382 w 12192000"/>
              <a:gd name="connsiteY104" fmla="*/ 955654 h 3781151"/>
              <a:gd name="connsiteX105" fmla="*/ 9347314 w 12192000"/>
              <a:gd name="connsiteY105" fmla="*/ 933744 h 3781151"/>
              <a:gd name="connsiteX106" fmla="*/ 9492995 w 12192000"/>
              <a:gd name="connsiteY106" fmla="*/ 830749 h 3781151"/>
              <a:gd name="connsiteX107" fmla="*/ 9568501 w 12192000"/>
              <a:gd name="connsiteY107" fmla="*/ 787793 h 3781151"/>
              <a:gd name="connsiteX108" fmla="*/ 9691686 w 12192000"/>
              <a:gd name="connsiteY108" fmla="*/ 738088 h 3781151"/>
              <a:gd name="connsiteX109" fmla="*/ 10335073 w 12192000"/>
              <a:gd name="connsiteY109" fmla="*/ 523921 h 3781151"/>
              <a:gd name="connsiteX110" fmla="*/ 10593135 w 12192000"/>
              <a:gd name="connsiteY110" fmla="*/ 467427 h 3781151"/>
              <a:gd name="connsiteX111" fmla="*/ 10655931 w 12192000"/>
              <a:gd name="connsiteY111" fmla="*/ 401632 h 3781151"/>
              <a:gd name="connsiteX112" fmla="*/ 10695298 w 12192000"/>
              <a:gd name="connsiteY112" fmla="*/ 391761 h 3781151"/>
              <a:gd name="connsiteX113" fmla="*/ 10761489 w 12192000"/>
              <a:gd name="connsiteY113" fmla="*/ 380170 h 3781151"/>
              <a:gd name="connsiteX114" fmla="*/ 10853610 w 12192000"/>
              <a:gd name="connsiteY114" fmla="*/ 332449 h 3781151"/>
              <a:gd name="connsiteX115" fmla="*/ 11052930 w 12192000"/>
              <a:gd name="connsiteY115" fmla="*/ 280871 h 3781151"/>
              <a:gd name="connsiteX116" fmla="*/ 11359700 w 12192000"/>
              <a:gd name="connsiteY116" fmla="*/ 158445 h 3781151"/>
              <a:gd name="connsiteX117" fmla="*/ 11672425 w 12192000"/>
              <a:gd name="connsiteY117" fmla="*/ 31452 h 3781151"/>
              <a:gd name="connsiteX118" fmla="*/ 11912086 w 12192000"/>
              <a:gd name="connsiteY118" fmla="*/ 45240 h 378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2192000" h="3781151">
                <a:moveTo>
                  <a:pt x="11912086" y="45240"/>
                </a:moveTo>
                <a:cubicBezTo>
                  <a:pt x="11978685" y="44809"/>
                  <a:pt x="12131701" y="5428"/>
                  <a:pt x="12178353" y="0"/>
                </a:cubicBezTo>
                <a:lnTo>
                  <a:pt x="12192000" y="12672"/>
                </a:lnTo>
                <a:lnTo>
                  <a:pt x="12192000" y="3781151"/>
                </a:lnTo>
                <a:lnTo>
                  <a:pt x="0" y="3781151"/>
                </a:lnTo>
                <a:lnTo>
                  <a:pt x="0" y="3053542"/>
                </a:lnTo>
                <a:lnTo>
                  <a:pt x="8171" y="3051191"/>
                </a:lnTo>
                <a:cubicBezTo>
                  <a:pt x="28756" y="3043875"/>
                  <a:pt x="48583" y="3035495"/>
                  <a:pt x="67297" y="3026485"/>
                </a:cubicBezTo>
                <a:cubicBezTo>
                  <a:pt x="89015" y="3055804"/>
                  <a:pt x="155058" y="3003158"/>
                  <a:pt x="156970" y="3066095"/>
                </a:cubicBezTo>
                <a:cubicBezTo>
                  <a:pt x="182504" y="3055761"/>
                  <a:pt x="194363" y="3027142"/>
                  <a:pt x="191925" y="3069149"/>
                </a:cubicBezTo>
                <a:cubicBezTo>
                  <a:pt x="226275" y="3060156"/>
                  <a:pt x="217518" y="3125136"/>
                  <a:pt x="260901" y="3111386"/>
                </a:cubicBezTo>
                <a:cubicBezTo>
                  <a:pt x="237722" y="3013204"/>
                  <a:pt x="375117" y="3046101"/>
                  <a:pt x="408315" y="2967418"/>
                </a:cubicBezTo>
                <a:cubicBezTo>
                  <a:pt x="497601" y="2998081"/>
                  <a:pt x="567973" y="2940149"/>
                  <a:pt x="658076" y="2930787"/>
                </a:cubicBezTo>
                <a:cubicBezTo>
                  <a:pt x="708095" y="2995959"/>
                  <a:pt x="785916" y="2931372"/>
                  <a:pt x="851279" y="2924771"/>
                </a:cubicBezTo>
                <a:cubicBezTo>
                  <a:pt x="916106" y="2907445"/>
                  <a:pt x="960543" y="2837916"/>
                  <a:pt x="1047040" y="2826828"/>
                </a:cubicBezTo>
                <a:cubicBezTo>
                  <a:pt x="1130754" y="2752596"/>
                  <a:pt x="1276437" y="2781431"/>
                  <a:pt x="1377085" y="2735410"/>
                </a:cubicBezTo>
                <a:cubicBezTo>
                  <a:pt x="1444016" y="2785754"/>
                  <a:pt x="1403964" y="2734873"/>
                  <a:pt x="1465015" y="2734757"/>
                </a:cubicBezTo>
                <a:cubicBezTo>
                  <a:pt x="1515376" y="2730917"/>
                  <a:pt x="1612560" y="2724306"/>
                  <a:pt x="1679251" y="2712367"/>
                </a:cubicBezTo>
                <a:cubicBezTo>
                  <a:pt x="1721132" y="2669280"/>
                  <a:pt x="1814171" y="2719581"/>
                  <a:pt x="1865161" y="2663121"/>
                </a:cubicBezTo>
                <a:cubicBezTo>
                  <a:pt x="1885508" y="2647236"/>
                  <a:pt x="1958240" y="2627918"/>
                  <a:pt x="1977927" y="2642448"/>
                </a:cubicBezTo>
                <a:cubicBezTo>
                  <a:pt x="1994313" y="2642169"/>
                  <a:pt x="2009788" y="2630665"/>
                  <a:pt x="2023175" y="2648402"/>
                </a:cubicBezTo>
                <a:cubicBezTo>
                  <a:pt x="2027984" y="2653519"/>
                  <a:pt x="2034136" y="2654134"/>
                  <a:pt x="2040685" y="2652651"/>
                </a:cubicBezTo>
                <a:lnTo>
                  <a:pt x="2057102" y="2645758"/>
                </a:lnTo>
                <a:lnTo>
                  <a:pt x="2052057" y="2618002"/>
                </a:lnTo>
                <a:lnTo>
                  <a:pt x="2052988" y="2617321"/>
                </a:lnTo>
                <a:cubicBezTo>
                  <a:pt x="2058901" y="2612479"/>
                  <a:pt x="2065203" y="2609553"/>
                  <a:pt x="2075835" y="2625051"/>
                </a:cubicBezTo>
                <a:cubicBezTo>
                  <a:pt x="2086915" y="2617266"/>
                  <a:pt x="2090174" y="2605518"/>
                  <a:pt x="2105280" y="2621772"/>
                </a:cubicBezTo>
                <a:cubicBezTo>
                  <a:pt x="2137889" y="2610864"/>
                  <a:pt x="2228682" y="2579548"/>
                  <a:pt x="2271487" y="2559602"/>
                </a:cubicBezTo>
                <a:cubicBezTo>
                  <a:pt x="2329085" y="2546134"/>
                  <a:pt x="2359908" y="2564442"/>
                  <a:pt x="2450874" y="2540963"/>
                </a:cubicBezTo>
                <a:cubicBezTo>
                  <a:pt x="2458291" y="2494924"/>
                  <a:pt x="2488302" y="2535186"/>
                  <a:pt x="2507266" y="2511976"/>
                </a:cubicBezTo>
                <a:cubicBezTo>
                  <a:pt x="2558011" y="2487992"/>
                  <a:pt x="2594040" y="2465160"/>
                  <a:pt x="2641503" y="2426341"/>
                </a:cubicBezTo>
                <a:cubicBezTo>
                  <a:pt x="2651261" y="2338141"/>
                  <a:pt x="2751064" y="2385948"/>
                  <a:pt x="2795149" y="2294935"/>
                </a:cubicBezTo>
                <a:cubicBezTo>
                  <a:pt x="2849418" y="2251684"/>
                  <a:pt x="2898877" y="2247383"/>
                  <a:pt x="2957554" y="2180877"/>
                </a:cubicBezTo>
                <a:cubicBezTo>
                  <a:pt x="2981173" y="2203103"/>
                  <a:pt x="2991267" y="2163934"/>
                  <a:pt x="3003677" y="2154878"/>
                </a:cubicBezTo>
                <a:cubicBezTo>
                  <a:pt x="3061300" y="2123913"/>
                  <a:pt x="3237969" y="2038624"/>
                  <a:pt x="3303290" y="1995084"/>
                </a:cubicBezTo>
                <a:cubicBezTo>
                  <a:pt x="3332789" y="1977297"/>
                  <a:pt x="3365695" y="1919146"/>
                  <a:pt x="3395602" y="1893639"/>
                </a:cubicBezTo>
                <a:lnTo>
                  <a:pt x="3430100" y="1867444"/>
                </a:lnTo>
                <a:lnTo>
                  <a:pt x="3437914" y="1869491"/>
                </a:lnTo>
                <a:lnTo>
                  <a:pt x="3438972" y="1871208"/>
                </a:lnTo>
                <a:lnTo>
                  <a:pt x="3547723" y="1831216"/>
                </a:lnTo>
                <a:cubicBezTo>
                  <a:pt x="3552630" y="1827126"/>
                  <a:pt x="3559871" y="1824701"/>
                  <a:pt x="3572350" y="1826069"/>
                </a:cubicBezTo>
                <a:lnTo>
                  <a:pt x="3575291" y="1827289"/>
                </a:lnTo>
                <a:lnTo>
                  <a:pt x="3595183" y="1816299"/>
                </a:lnTo>
                <a:cubicBezTo>
                  <a:pt x="3601515" y="1811585"/>
                  <a:pt x="3607034" y="1805917"/>
                  <a:pt x="3611353" y="1798929"/>
                </a:cubicBezTo>
                <a:cubicBezTo>
                  <a:pt x="3682924" y="1824101"/>
                  <a:pt x="3749808" y="1802343"/>
                  <a:pt x="3825586" y="1798552"/>
                </a:cubicBezTo>
                <a:cubicBezTo>
                  <a:pt x="3916204" y="1785116"/>
                  <a:pt x="4063775" y="1766619"/>
                  <a:pt x="4166327" y="1747015"/>
                </a:cubicBezTo>
                <a:cubicBezTo>
                  <a:pt x="4242504" y="1696035"/>
                  <a:pt x="4349880" y="1693056"/>
                  <a:pt x="4437661" y="1663068"/>
                </a:cubicBezTo>
                <a:cubicBezTo>
                  <a:pt x="4488900" y="1701750"/>
                  <a:pt x="4460066" y="1663570"/>
                  <a:pt x="4510862" y="1665514"/>
                </a:cubicBezTo>
                <a:cubicBezTo>
                  <a:pt x="4494570" y="1625937"/>
                  <a:pt x="4573332" y="1680866"/>
                  <a:pt x="4573217" y="1633854"/>
                </a:cubicBezTo>
                <a:lnTo>
                  <a:pt x="4605137" y="1644474"/>
                </a:lnTo>
                <a:lnTo>
                  <a:pt x="4623509" y="1643919"/>
                </a:lnTo>
                <a:lnTo>
                  <a:pt x="4629310" y="1653854"/>
                </a:lnTo>
                <a:lnTo>
                  <a:pt x="4657404" y="1660247"/>
                </a:lnTo>
                <a:cubicBezTo>
                  <a:pt x="4667829" y="1661084"/>
                  <a:pt x="4678935" y="1660158"/>
                  <a:pt x="4691044" y="1656408"/>
                </a:cubicBezTo>
                <a:cubicBezTo>
                  <a:pt x="4729679" y="1626597"/>
                  <a:pt x="4802640" y="1666115"/>
                  <a:pt x="4850032" y="1626917"/>
                </a:cubicBezTo>
                <a:cubicBezTo>
                  <a:pt x="4868357" y="1616087"/>
                  <a:pt x="4930559" y="1604512"/>
                  <a:pt x="4945654" y="1615689"/>
                </a:cubicBezTo>
                <a:cubicBezTo>
                  <a:pt x="4959310" y="1616030"/>
                  <a:pt x="4973195" y="1608214"/>
                  <a:pt x="4982770" y="1621504"/>
                </a:cubicBezTo>
                <a:cubicBezTo>
                  <a:pt x="4996971" y="1636961"/>
                  <a:pt x="5035380" y="1600988"/>
                  <a:pt x="5034068" y="1622846"/>
                </a:cubicBezTo>
                <a:cubicBezTo>
                  <a:pt x="5061512" y="1597974"/>
                  <a:pt x="5127967" y="1605147"/>
                  <a:pt x="5157133" y="1608775"/>
                </a:cubicBezTo>
                <a:cubicBezTo>
                  <a:pt x="5206729" y="1603324"/>
                  <a:pt x="5295851" y="1596182"/>
                  <a:pt x="5331645" y="1590152"/>
                </a:cubicBezTo>
                <a:cubicBezTo>
                  <a:pt x="5333984" y="1592710"/>
                  <a:pt x="5336792" y="1594964"/>
                  <a:pt x="5339977" y="1596841"/>
                </a:cubicBezTo>
                <a:cubicBezTo>
                  <a:pt x="5358481" y="1607745"/>
                  <a:pt x="5385498" y="1603866"/>
                  <a:pt x="5400314" y="1588177"/>
                </a:cubicBezTo>
                <a:cubicBezTo>
                  <a:pt x="5472382" y="1534711"/>
                  <a:pt x="5542525" y="1525044"/>
                  <a:pt x="5607257" y="1505972"/>
                </a:cubicBezTo>
                <a:cubicBezTo>
                  <a:pt x="5680984" y="1489008"/>
                  <a:pt x="5636802" y="1544517"/>
                  <a:pt x="5725292" y="1490473"/>
                </a:cubicBezTo>
                <a:cubicBezTo>
                  <a:pt x="5737022" y="1505421"/>
                  <a:pt x="5748880" y="1504359"/>
                  <a:pt x="5767898" y="1493335"/>
                </a:cubicBezTo>
                <a:cubicBezTo>
                  <a:pt x="5803852" y="1486328"/>
                  <a:pt x="5805362" y="1528317"/>
                  <a:pt x="5839240" y="1497610"/>
                </a:cubicBezTo>
                <a:lnTo>
                  <a:pt x="5905402" y="1514878"/>
                </a:lnTo>
                <a:cubicBezTo>
                  <a:pt x="5901291" y="1508724"/>
                  <a:pt x="5950204" y="1492204"/>
                  <a:pt x="5964698" y="1489113"/>
                </a:cubicBezTo>
                <a:cubicBezTo>
                  <a:pt x="5995812" y="1486079"/>
                  <a:pt x="5996433" y="1454360"/>
                  <a:pt x="6017881" y="1478726"/>
                </a:cubicBezTo>
                <a:lnTo>
                  <a:pt x="6023244" y="1485861"/>
                </a:lnTo>
                <a:lnTo>
                  <a:pt x="6030193" y="1485330"/>
                </a:lnTo>
                <a:cubicBezTo>
                  <a:pt x="6033618" y="1484104"/>
                  <a:pt x="6034983" y="1481614"/>
                  <a:pt x="6032755" y="1476614"/>
                </a:cubicBezTo>
                <a:cubicBezTo>
                  <a:pt x="6067194" y="1490239"/>
                  <a:pt x="6088466" y="1448679"/>
                  <a:pt x="6114491" y="1435020"/>
                </a:cubicBezTo>
                <a:cubicBezTo>
                  <a:pt x="6142064" y="1449615"/>
                  <a:pt x="6169479" y="1406568"/>
                  <a:pt x="6228089" y="1392213"/>
                </a:cubicBezTo>
                <a:cubicBezTo>
                  <a:pt x="6243312" y="1400769"/>
                  <a:pt x="6253169" y="1398278"/>
                  <a:pt x="6266132" y="1396181"/>
                </a:cubicBezTo>
                <a:lnTo>
                  <a:pt x="6266284" y="1396172"/>
                </a:lnTo>
                <a:lnTo>
                  <a:pt x="6267815" y="1401423"/>
                </a:lnTo>
                <a:cubicBezTo>
                  <a:pt x="6269799" y="1402279"/>
                  <a:pt x="6272864" y="1402139"/>
                  <a:pt x="6277660" y="1400632"/>
                </a:cubicBezTo>
                <a:lnTo>
                  <a:pt x="6290206" y="1395045"/>
                </a:lnTo>
                <a:lnTo>
                  <a:pt x="6318021" y="1401415"/>
                </a:lnTo>
                <a:lnTo>
                  <a:pt x="6319318" y="1402047"/>
                </a:lnTo>
                <a:cubicBezTo>
                  <a:pt x="6334539" y="1420654"/>
                  <a:pt x="6367219" y="1433921"/>
                  <a:pt x="6391161" y="1439443"/>
                </a:cubicBezTo>
                <a:cubicBezTo>
                  <a:pt x="6434439" y="1452557"/>
                  <a:pt x="6407965" y="1524529"/>
                  <a:pt x="6458507" y="1506631"/>
                </a:cubicBezTo>
                <a:cubicBezTo>
                  <a:pt x="6498962" y="1519088"/>
                  <a:pt x="6528008" y="1546659"/>
                  <a:pt x="6567007" y="1543856"/>
                </a:cubicBezTo>
                <a:cubicBezTo>
                  <a:pt x="6576136" y="1561541"/>
                  <a:pt x="6587386" y="1570794"/>
                  <a:pt x="6607554" y="1553791"/>
                </a:cubicBezTo>
                <a:lnTo>
                  <a:pt x="6731017" y="1571341"/>
                </a:lnTo>
                <a:lnTo>
                  <a:pt x="6734116" y="1568435"/>
                </a:lnTo>
                <a:cubicBezTo>
                  <a:pt x="6794984" y="1521745"/>
                  <a:pt x="6859485" y="1498439"/>
                  <a:pt x="6918249" y="1468691"/>
                </a:cubicBezTo>
                <a:cubicBezTo>
                  <a:pt x="7009071" y="1429904"/>
                  <a:pt x="6969691" y="1514055"/>
                  <a:pt x="7067518" y="1422257"/>
                </a:cubicBezTo>
                <a:cubicBezTo>
                  <a:pt x="7087823" y="1439788"/>
                  <a:pt x="7102980" y="1435790"/>
                  <a:pt x="7124203" y="1416853"/>
                </a:cubicBezTo>
                <a:cubicBezTo>
                  <a:pt x="7168915" y="1399637"/>
                  <a:pt x="7184820" y="1455712"/>
                  <a:pt x="7218949" y="1407112"/>
                </a:cubicBezTo>
                <a:cubicBezTo>
                  <a:pt x="7221159" y="1439394"/>
                  <a:pt x="7309021" y="1389335"/>
                  <a:pt x="7298895" y="1427110"/>
                </a:cubicBezTo>
                <a:cubicBezTo>
                  <a:pt x="7337930" y="1443950"/>
                  <a:pt x="7336913" y="1394754"/>
                  <a:pt x="7374497" y="1408155"/>
                </a:cubicBezTo>
                <a:cubicBezTo>
                  <a:pt x="7409515" y="1402378"/>
                  <a:pt x="7344382" y="1383073"/>
                  <a:pt x="7380250" y="1368474"/>
                </a:cubicBezTo>
                <a:cubicBezTo>
                  <a:pt x="7425618" y="1356098"/>
                  <a:pt x="7406453" y="1302042"/>
                  <a:pt x="7464957" y="1359648"/>
                </a:cubicBezTo>
                <a:cubicBezTo>
                  <a:pt x="7505651" y="1327423"/>
                  <a:pt x="7525583" y="1355458"/>
                  <a:pt x="7594747" y="1350130"/>
                </a:cubicBezTo>
                <a:cubicBezTo>
                  <a:pt x="7661589" y="1341113"/>
                  <a:pt x="7787080" y="1316724"/>
                  <a:pt x="7866007" y="1305544"/>
                </a:cubicBezTo>
                <a:cubicBezTo>
                  <a:pt x="7934731" y="1261485"/>
                  <a:pt x="7989941" y="1296492"/>
                  <a:pt x="8068308" y="1283051"/>
                </a:cubicBezTo>
                <a:cubicBezTo>
                  <a:pt x="8126898" y="1215106"/>
                  <a:pt x="8140003" y="1333948"/>
                  <a:pt x="8202385" y="1312300"/>
                </a:cubicBezTo>
                <a:cubicBezTo>
                  <a:pt x="8291179" y="1240185"/>
                  <a:pt x="8212592" y="1349983"/>
                  <a:pt x="8367138" y="1289211"/>
                </a:cubicBezTo>
                <a:cubicBezTo>
                  <a:pt x="8373739" y="1279547"/>
                  <a:pt x="8395557" y="1281284"/>
                  <a:pt x="8396799" y="1291584"/>
                </a:cubicBezTo>
                <a:cubicBezTo>
                  <a:pt x="8473071" y="1263585"/>
                  <a:pt x="8739300" y="1155226"/>
                  <a:pt x="8824768" y="1121217"/>
                </a:cubicBezTo>
                <a:cubicBezTo>
                  <a:pt x="8831110" y="1064170"/>
                  <a:pt x="8888407" y="1109066"/>
                  <a:pt x="8909609" y="1087532"/>
                </a:cubicBezTo>
                <a:cubicBezTo>
                  <a:pt x="8969149" y="1135268"/>
                  <a:pt x="8993146" y="1005324"/>
                  <a:pt x="9036318" y="994500"/>
                </a:cubicBezTo>
                <a:cubicBezTo>
                  <a:pt x="9111833" y="985376"/>
                  <a:pt x="9208822" y="1024926"/>
                  <a:pt x="9230382" y="955654"/>
                </a:cubicBezTo>
                <a:cubicBezTo>
                  <a:pt x="9282215" y="945528"/>
                  <a:pt x="9303545" y="954561"/>
                  <a:pt x="9347314" y="933744"/>
                </a:cubicBezTo>
                <a:cubicBezTo>
                  <a:pt x="9391763" y="896172"/>
                  <a:pt x="9519876" y="898486"/>
                  <a:pt x="9492995" y="830749"/>
                </a:cubicBezTo>
                <a:cubicBezTo>
                  <a:pt x="9496096" y="785926"/>
                  <a:pt x="9581066" y="832093"/>
                  <a:pt x="9568501" y="787793"/>
                </a:cubicBezTo>
                <a:cubicBezTo>
                  <a:pt x="9605859" y="808858"/>
                  <a:pt x="9643722" y="748912"/>
                  <a:pt x="9691686" y="738088"/>
                </a:cubicBezTo>
                <a:cubicBezTo>
                  <a:pt x="9819448" y="694109"/>
                  <a:pt x="10184832" y="569031"/>
                  <a:pt x="10335073" y="523921"/>
                </a:cubicBezTo>
                <a:cubicBezTo>
                  <a:pt x="10360847" y="467808"/>
                  <a:pt x="10551101" y="480568"/>
                  <a:pt x="10593135" y="467427"/>
                </a:cubicBezTo>
                <a:cubicBezTo>
                  <a:pt x="10595060" y="434512"/>
                  <a:pt x="10671327" y="446621"/>
                  <a:pt x="10655931" y="401632"/>
                </a:cubicBezTo>
                <a:cubicBezTo>
                  <a:pt x="10660917" y="380361"/>
                  <a:pt x="10682038" y="376266"/>
                  <a:pt x="10695298" y="391761"/>
                </a:cubicBezTo>
                <a:cubicBezTo>
                  <a:pt x="10719777" y="382620"/>
                  <a:pt x="10730799" y="356434"/>
                  <a:pt x="10761489" y="380170"/>
                </a:cubicBezTo>
                <a:cubicBezTo>
                  <a:pt x="10795364" y="368673"/>
                  <a:pt x="10817122" y="293346"/>
                  <a:pt x="10853610" y="332449"/>
                </a:cubicBezTo>
                <a:cubicBezTo>
                  <a:pt x="10869631" y="257157"/>
                  <a:pt x="10985528" y="306780"/>
                  <a:pt x="11052930" y="280871"/>
                </a:cubicBezTo>
                <a:cubicBezTo>
                  <a:pt x="11163601" y="187055"/>
                  <a:pt x="11297851" y="156453"/>
                  <a:pt x="11359700" y="158445"/>
                </a:cubicBezTo>
                <a:cubicBezTo>
                  <a:pt x="11474112" y="90496"/>
                  <a:pt x="11577587" y="55229"/>
                  <a:pt x="11672425" y="31452"/>
                </a:cubicBezTo>
                <a:cubicBezTo>
                  <a:pt x="11764489" y="21683"/>
                  <a:pt x="11827765" y="50482"/>
                  <a:pt x="11912086" y="4524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7C20EA6D-0CBB-4562-B128-32DABE13641B}"/>
              </a:ext>
            </a:extLst>
          </p:cNvPr>
          <p:cNvSpPr>
            <a:spLocks noGrp="1"/>
          </p:cNvSpPr>
          <p:nvPr>
            <p:ph type="title"/>
          </p:nvPr>
        </p:nvSpPr>
        <p:spPr>
          <a:xfrm>
            <a:off x="733646" y="1190513"/>
            <a:ext cx="4123531" cy="2370567"/>
          </a:xfrm>
        </p:spPr>
        <p:txBody>
          <a:bodyPr vert="horz" lIns="91440" tIns="45720" rIns="91440" bIns="45720" rtlCol="0" anchor="b">
            <a:normAutofit/>
          </a:bodyPr>
          <a:lstStyle/>
          <a:p>
            <a:r>
              <a:rPr lang="en-US" altLang="ko-KR" cap="all" spc="600"/>
              <a:t>Demo functionality video 2</a:t>
            </a:r>
          </a:p>
        </p:txBody>
      </p:sp>
      <p:sp>
        <p:nvSpPr>
          <p:cNvPr id="17" name="Freeform: Shape 16">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4041" y="702860"/>
            <a:ext cx="5843939" cy="543181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BB4C4539-396B-4D77-B418-A202FDAB0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84041" cy="846170"/>
          </a:xfrm>
          <a:custGeom>
            <a:avLst/>
            <a:gdLst>
              <a:gd name="connsiteX0" fmla="*/ 0 w 7605194"/>
              <a:gd name="connsiteY0" fmla="*/ 0 h 1246254"/>
              <a:gd name="connsiteX1" fmla="*/ 7605194 w 7605194"/>
              <a:gd name="connsiteY1" fmla="*/ 0 h 1246254"/>
              <a:gd name="connsiteX2" fmla="*/ 7474629 w 7605194"/>
              <a:gd name="connsiteY2" fmla="*/ 62140 h 1246254"/>
              <a:gd name="connsiteX3" fmla="*/ 7288435 w 7605194"/>
              <a:gd name="connsiteY3" fmla="*/ 50627 h 1246254"/>
              <a:gd name="connsiteX4" fmla="*/ 7155923 w 7605194"/>
              <a:gd name="connsiteY4" fmla="*/ 117325 h 1246254"/>
              <a:gd name="connsiteX5" fmla="*/ 6902454 w 7605194"/>
              <a:gd name="connsiteY5" fmla="*/ 218677 h 1246254"/>
              <a:gd name="connsiteX6" fmla="*/ 6762357 w 7605194"/>
              <a:gd name="connsiteY6" fmla="*/ 280337 h 1246254"/>
              <a:gd name="connsiteX7" fmla="*/ 6631499 w 7605194"/>
              <a:gd name="connsiteY7" fmla="*/ 310567 h 1246254"/>
              <a:gd name="connsiteX8" fmla="*/ 6458440 w 7605194"/>
              <a:gd name="connsiteY8" fmla="*/ 357008 h 1246254"/>
              <a:gd name="connsiteX9" fmla="*/ 6324003 w 7605194"/>
              <a:gd name="connsiteY9" fmla="*/ 395689 h 1246254"/>
              <a:gd name="connsiteX10" fmla="*/ 6113470 w 7605194"/>
              <a:gd name="connsiteY10" fmla="*/ 415703 h 1246254"/>
              <a:gd name="connsiteX11" fmla="*/ 5995690 w 7605194"/>
              <a:gd name="connsiteY11" fmla="*/ 469172 h 1246254"/>
              <a:gd name="connsiteX12" fmla="*/ 5867264 w 7605194"/>
              <a:gd name="connsiteY12" fmla="*/ 495827 h 1246254"/>
              <a:gd name="connsiteX13" fmla="*/ 5707574 w 7605194"/>
              <a:gd name="connsiteY13" fmla="*/ 515377 h 1246254"/>
              <a:gd name="connsiteX14" fmla="*/ 5650094 w 7605194"/>
              <a:gd name="connsiteY14" fmla="*/ 529855 h 1246254"/>
              <a:gd name="connsiteX15" fmla="*/ 5630196 w 7605194"/>
              <a:gd name="connsiteY15" fmla="*/ 546641 h 1246254"/>
              <a:gd name="connsiteX16" fmla="*/ 5601107 w 7605194"/>
              <a:gd name="connsiteY16" fmla="*/ 562496 h 1246254"/>
              <a:gd name="connsiteX17" fmla="*/ 5551268 w 7605194"/>
              <a:gd name="connsiteY17" fmla="*/ 599212 h 1246254"/>
              <a:gd name="connsiteX18" fmla="*/ 5422767 w 7605194"/>
              <a:gd name="connsiteY18" fmla="*/ 610016 h 1246254"/>
              <a:gd name="connsiteX19" fmla="*/ 5419576 w 7605194"/>
              <a:gd name="connsiteY19" fmla="*/ 619694 h 1246254"/>
              <a:gd name="connsiteX20" fmla="*/ 5382932 w 7605194"/>
              <a:gd name="connsiteY20" fmla="*/ 627097 h 1246254"/>
              <a:gd name="connsiteX21" fmla="*/ 5213714 w 7605194"/>
              <a:gd name="connsiteY21" fmla="*/ 664259 h 1246254"/>
              <a:gd name="connsiteX22" fmla="*/ 5035908 w 7605194"/>
              <a:gd name="connsiteY22" fmla="*/ 676542 h 1246254"/>
              <a:gd name="connsiteX23" fmla="*/ 5000218 w 7605194"/>
              <a:gd name="connsiteY23" fmla="*/ 698530 h 1246254"/>
              <a:gd name="connsiteX24" fmla="*/ 4946628 w 7605194"/>
              <a:gd name="connsiteY24" fmla="*/ 735163 h 1246254"/>
              <a:gd name="connsiteX25" fmla="*/ 4914425 w 7605194"/>
              <a:gd name="connsiteY25" fmla="*/ 748575 h 1246254"/>
              <a:gd name="connsiteX26" fmla="*/ 4827869 w 7605194"/>
              <a:gd name="connsiteY26" fmla="*/ 793591 h 1246254"/>
              <a:gd name="connsiteX27" fmla="*/ 4742246 w 7605194"/>
              <a:gd name="connsiteY27" fmla="*/ 845064 h 1246254"/>
              <a:gd name="connsiteX28" fmla="*/ 4674623 w 7605194"/>
              <a:gd name="connsiteY28" fmla="*/ 837344 h 1246254"/>
              <a:gd name="connsiteX29" fmla="*/ 4592157 w 7605194"/>
              <a:gd name="connsiteY29" fmla="*/ 898701 h 1246254"/>
              <a:gd name="connsiteX30" fmla="*/ 4395020 w 7605194"/>
              <a:gd name="connsiteY30" fmla="*/ 911632 h 1246254"/>
              <a:gd name="connsiteX31" fmla="*/ 4295451 w 7605194"/>
              <a:gd name="connsiteY31" fmla="*/ 900692 h 1246254"/>
              <a:gd name="connsiteX32" fmla="*/ 4183267 w 7605194"/>
              <a:gd name="connsiteY32" fmla="*/ 899692 h 1246254"/>
              <a:gd name="connsiteX33" fmla="*/ 3868727 w 7605194"/>
              <a:gd name="connsiteY33" fmla="*/ 917255 h 1246254"/>
              <a:gd name="connsiteX34" fmla="*/ 3743007 w 7605194"/>
              <a:gd name="connsiteY34" fmla="*/ 930206 h 1246254"/>
              <a:gd name="connsiteX35" fmla="*/ 3740588 w 7605194"/>
              <a:gd name="connsiteY35" fmla="*/ 942450 h 1246254"/>
              <a:gd name="connsiteX36" fmla="*/ 3700101 w 7605194"/>
              <a:gd name="connsiteY36" fmla="*/ 956776 h 1246254"/>
              <a:gd name="connsiteX37" fmla="*/ 3590677 w 7605194"/>
              <a:gd name="connsiteY37" fmla="*/ 953115 h 1246254"/>
              <a:gd name="connsiteX38" fmla="*/ 3525795 w 7605194"/>
              <a:gd name="connsiteY38" fmla="*/ 958232 h 1246254"/>
              <a:gd name="connsiteX39" fmla="*/ 3502065 w 7605194"/>
              <a:gd name="connsiteY39" fmla="*/ 971655 h 1246254"/>
              <a:gd name="connsiteX40" fmla="*/ 3468311 w 7605194"/>
              <a:gd name="connsiteY40" fmla="*/ 982682 h 1246254"/>
              <a:gd name="connsiteX41" fmla="*/ 3326498 w 7605194"/>
              <a:gd name="connsiteY41" fmla="*/ 993668 h 1246254"/>
              <a:gd name="connsiteX42" fmla="*/ 3266719 w 7605194"/>
              <a:gd name="connsiteY42" fmla="*/ 1001132 h 1246254"/>
              <a:gd name="connsiteX43" fmla="*/ 3262161 w 7605194"/>
              <a:gd name="connsiteY43" fmla="*/ 1010197 h 1246254"/>
              <a:gd name="connsiteX44" fmla="*/ 3151194 w 7605194"/>
              <a:gd name="connsiteY44" fmla="*/ 1012065 h 1246254"/>
              <a:gd name="connsiteX45" fmla="*/ 3071459 w 7605194"/>
              <a:gd name="connsiteY45" fmla="*/ 1006999 h 1246254"/>
              <a:gd name="connsiteX46" fmla="*/ 2964197 w 7605194"/>
              <a:gd name="connsiteY46" fmla="*/ 973220 h 1246254"/>
              <a:gd name="connsiteX47" fmla="*/ 2917598 w 7605194"/>
              <a:gd name="connsiteY47" fmla="*/ 991261 h 1246254"/>
              <a:gd name="connsiteX48" fmla="*/ 2791675 w 7605194"/>
              <a:gd name="connsiteY48" fmla="*/ 1021023 h 1246254"/>
              <a:gd name="connsiteX49" fmla="*/ 2728690 w 7605194"/>
              <a:gd name="connsiteY49" fmla="*/ 1048683 h 1246254"/>
              <a:gd name="connsiteX50" fmla="*/ 2691768 w 7605194"/>
              <a:gd name="connsiteY50" fmla="*/ 1056796 h 1246254"/>
              <a:gd name="connsiteX51" fmla="*/ 2491871 w 7605194"/>
              <a:gd name="connsiteY51" fmla="*/ 1096695 h 1246254"/>
              <a:gd name="connsiteX52" fmla="*/ 2349778 w 7605194"/>
              <a:gd name="connsiteY52" fmla="*/ 1146160 h 1246254"/>
              <a:gd name="connsiteX53" fmla="*/ 2175625 w 7605194"/>
              <a:gd name="connsiteY53" fmla="*/ 1174124 h 1246254"/>
              <a:gd name="connsiteX54" fmla="*/ 2037411 w 7605194"/>
              <a:gd name="connsiteY54" fmla="*/ 1168494 h 1246254"/>
              <a:gd name="connsiteX55" fmla="*/ 1973582 w 7605194"/>
              <a:gd name="connsiteY55" fmla="*/ 1163390 h 1246254"/>
              <a:gd name="connsiteX56" fmla="*/ 1723017 w 7605194"/>
              <a:gd name="connsiteY56" fmla="*/ 1160371 h 1246254"/>
              <a:gd name="connsiteX57" fmla="*/ 1678061 w 7605194"/>
              <a:gd name="connsiteY57" fmla="*/ 1147636 h 1246254"/>
              <a:gd name="connsiteX58" fmla="*/ 1609244 w 7605194"/>
              <a:gd name="connsiteY58" fmla="*/ 1142559 h 1246254"/>
              <a:gd name="connsiteX59" fmla="*/ 1588073 w 7605194"/>
              <a:gd name="connsiteY59" fmla="*/ 1138412 h 1246254"/>
              <a:gd name="connsiteX60" fmla="*/ 1377751 w 7605194"/>
              <a:gd name="connsiteY60" fmla="*/ 1108189 h 1246254"/>
              <a:gd name="connsiteX61" fmla="*/ 1269190 w 7605194"/>
              <a:gd name="connsiteY61" fmla="*/ 1117852 h 1246254"/>
              <a:gd name="connsiteX62" fmla="*/ 1092740 w 7605194"/>
              <a:gd name="connsiteY62" fmla="*/ 1099724 h 1246254"/>
              <a:gd name="connsiteX63" fmla="*/ 974176 w 7605194"/>
              <a:gd name="connsiteY63" fmla="*/ 1143343 h 1246254"/>
              <a:gd name="connsiteX64" fmla="*/ 748758 w 7605194"/>
              <a:gd name="connsiteY64" fmla="*/ 1132518 h 1246254"/>
              <a:gd name="connsiteX65" fmla="*/ 466991 w 7605194"/>
              <a:gd name="connsiteY65" fmla="*/ 1138669 h 1246254"/>
              <a:gd name="connsiteX66" fmla="*/ 335907 w 7605194"/>
              <a:gd name="connsiteY66" fmla="*/ 1182335 h 1246254"/>
              <a:gd name="connsiteX67" fmla="*/ 263136 w 7605194"/>
              <a:gd name="connsiteY67" fmla="*/ 1208491 h 1246254"/>
              <a:gd name="connsiteX68" fmla="*/ 162795 w 7605194"/>
              <a:gd name="connsiteY68" fmla="*/ 1245356 h 1246254"/>
              <a:gd name="connsiteX69" fmla="*/ 35177 w 7605194"/>
              <a:gd name="connsiteY69" fmla="*/ 1241336 h 1246254"/>
              <a:gd name="connsiteX70" fmla="*/ 0 w 7605194"/>
              <a:gd name="connsiteY70" fmla="*/ 1239517 h 124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05194" h="1246254">
                <a:moveTo>
                  <a:pt x="0" y="0"/>
                </a:moveTo>
                <a:lnTo>
                  <a:pt x="7605194" y="0"/>
                </a:lnTo>
                <a:lnTo>
                  <a:pt x="7474629" y="62140"/>
                </a:lnTo>
                <a:cubicBezTo>
                  <a:pt x="7492628" y="46311"/>
                  <a:pt x="7295302" y="29551"/>
                  <a:pt x="7288435" y="50627"/>
                </a:cubicBezTo>
                <a:cubicBezTo>
                  <a:pt x="7233022" y="73997"/>
                  <a:pt x="7203507" y="54448"/>
                  <a:pt x="7155923" y="117325"/>
                </a:cubicBezTo>
                <a:cubicBezTo>
                  <a:pt x="7091593" y="145333"/>
                  <a:pt x="6962039" y="200393"/>
                  <a:pt x="6902454" y="218677"/>
                </a:cubicBezTo>
                <a:cubicBezTo>
                  <a:pt x="6836859" y="245846"/>
                  <a:pt x="6807516" y="265022"/>
                  <a:pt x="6762357" y="280337"/>
                </a:cubicBezTo>
                <a:cubicBezTo>
                  <a:pt x="6723842" y="313158"/>
                  <a:pt x="6674615" y="318151"/>
                  <a:pt x="6631499" y="310567"/>
                </a:cubicBezTo>
                <a:cubicBezTo>
                  <a:pt x="6580847" y="323345"/>
                  <a:pt x="6519896" y="349758"/>
                  <a:pt x="6458440" y="357008"/>
                </a:cubicBezTo>
                <a:cubicBezTo>
                  <a:pt x="6393854" y="354599"/>
                  <a:pt x="6376560" y="392846"/>
                  <a:pt x="6324003" y="395689"/>
                </a:cubicBezTo>
                <a:cubicBezTo>
                  <a:pt x="6247285" y="405586"/>
                  <a:pt x="6172072" y="397602"/>
                  <a:pt x="6113470" y="415703"/>
                </a:cubicBezTo>
                <a:cubicBezTo>
                  <a:pt x="6093266" y="472531"/>
                  <a:pt x="6024348" y="452803"/>
                  <a:pt x="5995690" y="469172"/>
                </a:cubicBezTo>
                <a:cubicBezTo>
                  <a:pt x="5944396" y="483753"/>
                  <a:pt x="5915284" y="488126"/>
                  <a:pt x="5867264" y="495827"/>
                </a:cubicBezTo>
                <a:cubicBezTo>
                  <a:pt x="5838049" y="473928"/>
                  <a:pt x="5744033" y="545123"/>
                  <a:pt x="5707574" y="515377"/>
                </a:cubicBezTo>
                <a:cubicBezTo>
                  <a:pt x="5694501" y="508626"/>
                  <a:pt x="5656098" y="513354"/>
                  <a:pt x="5650094" y="529855"/>
                </a:cubicBezTo>
                <a:cubicBezTo>
                  <a:pt x="5642347" y="534056"/>
                  <a:pt x="5632533" y="529367"/>
                  <a:pt x="5630196" y="546641"/>
                </a:cubicBezTo>
                <a:cubicBezTo>
                  <a:pt x="5625719" y="567591"/>
                  <a:pt x="5595173" y="538867"/>
                  <a:pt x="5601107" y="562496"/>
                </a:cubicBezTo>
                <a:cubicBezTo>
                  <a:pt x="5579479" y="542883"/>
                  <a:pt x="5567128" y="587056"/>
                  <a:pt x="5551268" y="599212"/>
                </a:cubicBezTo>
                <a:cubicBezTo>
                  <a:pt x="5521545" y="607132"/>
                  <a:pt x="5444715" y="606602"/>
                  <a:pt x="5422767" y="610016"/>
                </a:cubicBezTo>
                <a:cubicBezTo>
                  <a:pt x="5422031" y="613482"/>
                  <a:pt x="5420956" y="616740"/>
                  <a:pt x="5419576" y="619694"/>
                </a:cubicBezTo>
                <a:cubicBezTo>
                  <a:pt x="5411553" y="636851"/>
                  <a:pt x="5395146" y="640166"/>
                  <a:pt x="5382932" y="627097"/>
                </a:cubicBezTo>
                <a:cubicBezTo>
                  <a:pt x="5326987" y="639191"/>
                  <a:pt x="5271551" y="656018"/>
                  <a:pt x="5213714" y="664259"/>
                </a:cubicBezTo>
                <a:cubicBezTo>
                  <a:pt x="5201392" y="668566"/>
                  <a:pt x="5049856" y="675497"/>
                  <a:pt x="5035908" y="676542"/>
                </a:cubicBezTo>
                <a:cubicBezTo>
                  <a:pt x="5014702" y="682704"/>
                  <a:pt x="5007446" y="636570"/>
                  <a:pt x="5000218" y="698530"/>
                </a:cubicBezTo>
                <a:cubicBezTo>
                  <a:pt x="4975418" y="688546"/>
                  <a:pt x="4975257" y="715830"/>
                  <a:pt x="4946628" y="735163"/>
                </a:cubicBezTo>
                <a:cubicBezTo>
                  <a:pt x="4931401" y="723013"/>
                  <a:pt x="4922231" y="732306"/>
                  <a:pt x="4914425" y="748575"/>
                </a:cubicBezTo>
                <a:cubicBezTo>
                  <a:pt x="4883896" y="750874"/>
                  <a:pt x="4860091" y="778025"/>
                  <a:pt x="4827869" y="793591"/>
                </a:cubicBezTo>
                <a:cubicBezTo>
                  <a:pt x="4788822" y="784336"/>
                  <a:pt x="4776708" y="828597"/>
                  <a:pt x="4742246" y="845064"/>
                </a:cubicBezTo>
                <a:cubicBezTo>
                  <a:pt x="4716705" y="852357"/>
                  <a:pt x="4699637" y="828405"/>
                  <a:pt x="4674623" y="837344"/>
                </a:cubicBezTo>
                <a:lnTo>
                  <a:pt x="4592157" y="898701"/>
                </a:lnTo>
                <a:cubicBezTo>
                  <a:pt x="4546849" y="899497"/>
                  <a:pt x="4450878" y="911263"/>
                  <a:pt x="4395020" y="911632"/>
                </a:cubicBezTo>
                <a:lnTo>
                  <a:pt x="4295451" y="900692"/>
                </a:lnTo>
                <a:cubicBezTo>
                  <a:pt x="4251687" y="942266"/>
                  <a:pt x="4254388" y="896931"/>
                  <a:pt x="4183267" y="899692"/>
                </a:cubicBezTo>
                <a:cubicBezTo>
                  <a:pt x="4112146" y="902453"/>
                  <a:pt x="3947407" y="917547"/>
                  <a:pt x="3868727" y="917255"/>
                </a:cubicBezTo>
                <a:cubicBezTo>
                  <a:pt x="3795351" y="922341"/>
                  <a:pt x="3764364" y="926007"/>
                  <a:pt x="3743007" y="930206"/>
                </a:cubicBezTo>
                <a:lnTo>
                  <a:pt x="3740588" y="942450"/>
                </a:lnTo>
                <a:lnTo>
                  <a:pt x="3700101" y="956776"/>
                </a:lnTo>
                <a:cubicBezTo>
                  <a:pt x="3670274" y="930427"/>
                  <a:pt x="3627640" y="988390"/>
                  <a:pt x="3590677" y="953115"/>
                </a:cubicBezTo>
                <a:cubicBezTo>
                  <a:pt x="3577003" y="944340"/>
                  <a:pt x="3534187" y="942867"/>
                  <a:pt x="3525795" y="958232"/>
                </a:cubicBezTo>
                <a:cubicBezTo>
                  <a:pt x="3516807" y="961149"/>
                  <a:pt x="3506501" y="954937"/>
                  <a:pt x="3502065" y="971655"/>
                </a:cubicBezTo>
                <a:cubicBezTo>
                  <a:pt x="3494877" y="991667"/>
                  <a:pt x="3464319" y="958352"/>
                  <a:pt x="3468311" y="982682"/>
                </a:cubicBezTo>
                <a:cubicBezTo>
                  <a:pt x="3439050" y="986351"/>
                  <a:pt x="3360097" y="990593"/>
                  <a:pt x="3326498" y="993668"/>
                </a:cubicBezTo>
                <a:cubicBezTo>
                  <a:pt x="3307804" y="967786"/>
                  <a:pt x="3301737" y="1036045"/>
                  <a:pt x="3266719" y="1001132"/>
                </a:cubicBezTo>
                <a:cubicBezTo>
                  <a:pt x="3265536" y="1004442"/>
                  <a:pt x="3281415" y="1008374"/>
                  <a:pt x="3262161" y="1010197"/>
                </a:cubicBezTo>
                <a:cubicBezTo>
                  <a:pt x="3242906" y="1012019"/>
                  <a:pt x="3163242" y="1026954"/>
                  <a:pt x="3151194" y="1012065"/>
                </a:cubicBezTo>
                <a:cubicBezTo>
                  <a:pt x="3106165" y="1004049"/>
                  <a:pt x="3114260" y="1013405"/>
                  <a:pt x="3071459" y="1006999"/>
                </a:cubicBezTo>
                <a:cubicBezTo>
                  <a:pt x="3065832" y="1025980"/>
                  <a:pt x="2978359" y="982084"/>
                  <a:pt x="2964197" y="973220"/>
                </a:cubicBezTo>
                <a:cubicBezTo>
                  <a:pt x="2939403" y="972011"/>
                  <a:pt x="2944404" y="1019497"/>
                  <a:pt x="2917598" y="991261"/>
                </a:cubicBezTo>
                <a:cubicBezTo>
                  <a:pt x="2888845" y="999227"/>
                  <a:pt x="2823159" y="1011452"/>
                  <a:pt x="2791675" y="1021023"/>
                </a:cubicBezTo>
                <a:cubicBezTo>
                  <a:pt x="2765430" y="1007170"/>
                  <a:pt x="2762312" y="1034141"/>
                  <a:pt x="2728690" y="1048683"/>
                </a:cubicBezTo>
                <a:cubicBezTo>
                  <a:pt x="2713226" y="1034223"/>
                  <a:pt x="2702121" y="1041949"/>
                  <a:pt x="2691768" y="1056796"/>
                </a:cubicBezTo>
                <a:cubicBezTo>
                  <a:pt x="2652268" y="1069463"/>
                  <a:pt x="2548870" y="1081801"/>
                  <a:pt x="2491871" y="1096695"/>
                </a:cubicBezTo>
                <a:cubicBezTo>
                  <a:pt x="2433233" y="1115660"/>
                  <a:pt x="2402455" y="1137920"/>
                  <a:pt x="2349778" y="1146160"/>
                </a:cubicBezTo>
                <a:cubicBezTo>
                  <a:pt x="2299466" y="1174224"/>
                  <a:pt x="2212816" y="1164043"/>
                  <a:pt x="2175625" y="1174124"/>
                </a:cubicBezTo>
                <a:cubicBezTo>
                  <a:pt x="2141905" y="1168663"/>
                  <a:pt x="2071085" y="1170283"/>
                  <a:pt x="2037411" y="1168494"/>
                </a:cubicBezTo>
                <a:cubicBezTo>
                  <a:pt x="2020095" y="1221320"/>
                  <a:pt x="1996234" y="1160088"/>
                  <a:pt x="1973582" y="1163390"/>
                </a:cubicBezTo>
                <a:lnTo>
                  <a:pt x="1723017" y="1160371"/>
                </a:lnTo>
                <a:cubicBezTo>
                  <a:pt x="1711603" y="1126676"/>
                  <a:pt x="1682011" y="1185150"/>
                  <a:pt x="1678061" y="1147636"/>
                </a:cubicBezTo>
                <a:cubicBezTo>
                  <a:pt x="1665221" y="1173937"/>
                  <a:pt x="1634143" y="1137965"/>
                  <a:pt x="1609244" y="1142559"/>
                </a:cubicBezTo>
                <a:cubicBezTo>
                  <a:pt x="1602767" y="1126306"/>
                  <a:pt x="1597099" y="1127936"/>
                  <a:pt x="1588073" y="1138412"/>
                </a:cubicBezTo>
                <a:cubicBezTo>
                  <a:pt x="1508763" y="1158167"/>
                  <a:pt x="1412632" y="1092292"/>
                  <a:pt x="1377751" y="1108189"/>
                </a:cubicBezTo>
                <a:cubicBezTo>
                  <a:pt x="1359039" y="1112684"/>
                  <a:pt x="1316798" y="1124092"/>
                  <a:pt x="1269190" y="1117852"/>
                </a:cubicBezTo>
                <a:cubicBezTo>
                  <a:pt x="1244635" y="1081573"/>
                  <a:pt x="1115372" y="1098514"/>
                  <a:pt x="1092740" y="1099724"/>
                </a:cubicBezTo>
                <a:cubicBezTo>
                  <a:pt x="1043570" y="1103973"/>
                  <a:pt x="1042994" y="1144806"/>
                  <a:pt x="974176" y="1143343"/>
                </a:cubicBezTo>
                <a:cubicBezTo>
                  <a:pt x="949931" y="1089663"/>
                  <a:pt x="786126" y="1134305"/>
                  <a:pt x="748758" y="1132518"/>
                </a:cubicBezTo>
                <a:cubicBezTo>
                  <a:pt x="664227" y="1131739"/>
                  <a:pt x="552459" y="1130267"/>
                  <a:pt x="466991" y="1138669"/>
                </a:cubicBezTo>
                <a:cubicBezTo>
                  <a:pt x="432928" y="1151669"/>
                  <a:pt x="369882" y="1170698"/>
                  <a:pt x="335907" y="1182335"/>
                </a:cubicBezTo>
                <a:cubicBezTo>
                  <a:pt x="321782" y="1197573"/>
                  <a:pt x="262481" y="1180784"/>
                  <a:pt x="263136" y="1208491"/>
                </a:cubicBezTo>
                <a:cubicBezTo>
                  <a:pt x="228423" y="1169675"/>
                  <a:pt x="218751" y="1236852"/>
                  <a:pt x="162795" y="1245356"/>
                </a:cubicBezTo>
                <a:cubicBezTo>
                  <a:pt x="133519" y="1247933"/>
                  <a:pt x="83993" y="1244460"/>
                  <a:pt x="35177" y="1241336"/>
                </a:cubicBezTo>
                <a:lnTo>
                  <a:pt x="0" y="123951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6">
            <a:extLst>
              <a:ext uri="{FF2B5EF4-FFF2-40B4-BE49-F238E27FC236}">
                <a16:creationId xmlns:a16="http://schemas.microsoft.com/office/drawing/2014/main" id="{F669F220-DD76-466C-87A6-5024673C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65" y="41718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media 3" title="demo 2 Trim">
            <a:hlinkClick r:id="" action="ppaction://media"/>
            <a:extLst>
              <a:ext uri="{FF2B5EF4-FFF2-40B4-BE49-F238E27FC236}">
                <a16:creationId xmlns:a16="http://schemas.microsoft.com/office/drawing/2014/main" id="{A6A7AB62-DEE1-BBD1-0E5D-60901B892D3F}"/>
              </a:ext>
            </a:extLst>
          </p:cNvPr>
          <p:cNvPicPr>
            <a:picLocks noGrp="1" noRot="1" noChangeAspect="1"/>
          </p:cNvPicPr>
          <p:nvPr>
            <p:ph idx="1"/>
            <a:videoFile r:link="rId1"/>
          </p:nvPr>
        </p:nvPicPr>
        <p:blipFill>
          <a:blip r:embed="rId6"/>
          <a:stretch>
            <a:fillRect/>
          </a:stretch>
        </p:blipFill>
        <p:spPr>
          <a:xfrm>
            <a:off x="5656997" y="1420979"/>
            <a:ext cx="5325328" cy="3993996"/>
          </a:xfrm>
          <a:prstGeom prst="rect">
            <a:avLst/>
          </a:prstGeom>
        </p:spPr>
      </p:pic>
    </p:spTree>
    <p:extLst>
      <p:ext uri="{BB962C8B-B14F-4D97-AF65-F5344CB8AC3E}">
        <p14:creationId xmlns:p14="http://schemas.microsoft.com/office/powerpoint/2010/main" val="2009200740"/>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242A41"/>
      </a:dk2>
      <a:lt2>
        <a:srgbClr val="E2E4E8"/>
      </a:lt2>
      <a:accent1>
        <a:srgbClr val="B89D76"/>
      </a:accent1>
      <a:accent2>
        <a:srgbClr val="A4A46C"/>
      </a:accent2>
      <a:accent3>
        <a:srgbClr val="95A77B"/>
      </a:accent3>
      <a:accent4>
        <a:srgbClr val="7BAC72"/>
      </a:accent4>
      <a:accent5>
        <a:srgbClr val="7FAC8B"/>
      </a:accent5>
      <a:accent6>
        <a:srgbClr val="71AB98"/>
      </a:accent6>
      <a:hlink>
        <a:srgbClr val="6582AC"/>
      </a:hlink>
      <a:folHlink>
        <a:srgbClr val="7F7F7F"/>
      </a:folHlink>
    </a:clrScheme>
    <a:fontScheme name="Custom 170">
      <a:majorFont>
        <a:latin typeface="Microsoft GothicNeo"/>
        <a:ea typeface=""/>
        <a:cs typeface=""/>
      </a:majorFont>
      <a:minorFont>
        <a:latin typeface="Microsoft GothicNe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emplate>TM03457510[[fn=비누]]</Template>
  <TotalTime>116</TotalTime>
  <Words>148</Words>
  <Application>Microsoft Office PowerPoint</Application>
  <PresentationFormat>Breedbeeld</PresentationFormat>
  <Paragraphs>16</Paragraphs>
  <Slides>10</Slides>
  <Notes>0</Notes>
  <HiddenSlides>0</HiddenSlides>
  <MMClips>1</MMClips>
  <ScaleCrop>false</ScaleCrop>
  <HeadingPairs>
    <vt:vector size="4" baseType="variant">
      <vt:variant>
        <vt:lpstr>Thema</vt:lpstr>
      </vt:variant>
      <vt:variant>
        <vt:i4>1</vt:i4>
      </vt:variant>
      <vt:variant>
        <vt:lpstr>Diatitels</vt:lpstr>
      </vt:variant>
      <vt:variant>
        <vt:i4>10</vt:i4>
      </vt:variant>
    </vt:vector>
  </HeadingPairs>
  <TitlesOfParts>
    <vt:vector size="11" baseType="lpstr">
      <vt:lpstr>ArchiveVTI</vt:lpstr>
      <vt:lpstr>Smart Mobility Service </vt:lpstr>
      <vt:lpstr>Project Goals</vt:lpstr>
      <vt:lpstr>Task 1</vt:lpstr>
      <vt:lpstr>Running client/server</vt:lpstr>
      <vt:lpstr>Demo functionality video 1</vt:lpstr>
      <vt:lpstr>            Task 2 </vt:lpstr>
      <vt:lpstr>Launch file</vt:lpstr>
      <vt:lpstr>Running publisher/subscriber</vt:lpstr>
      <vt:lpstr>Demo functionality video 2</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Mobility Servive </dc:title>
  <dc:creator>김</dc:creator>
  <cp:lastModifiedBy>김</cp:lastModifiedBy>
  <cp:revision>60</cp:revision>
  <dcterms:created xsi:type="dcterms:W3CDTF">2022-04-21T06:28:31Z</dcterms:created>
  <dcterms:modified xsi:type="dcterms:W3CDTF">2022-04-21T09:27:00Z</dcterms:modified>
</cp:coreProperties>
</file>